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4"/>
  </p:notesMasterIdLst>
  <p:sldIdLst>
    <p:sldId id="256" r:id="rId2"/>
    <p:sldId id="257" r:id="rId3"/>
    <p:sldId id="310" r:id="rId4"/>
    <p:sldId id="258" r:id="rId5"/>
    <p:sldId id="285" r:id="rId6"/>
    <p:sldId id="286" r:id="rId7"/>
    <p:sldId id="287" r:id="rId8"/>
    <p:sldId id="259" r:id="rId9"/>
    <p:sldId id="288" r:id="rId10"/>
    <p:sldId id="289" r:id="rId11"/>
    <p:sldId id="290" r:id="rId12"/>
    <p:sldId id="291" r:id="rId13"/>
    <p:sldId id="292" r:id="rId14"/>
    <p:sldId id="261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279" r:id="rId33"/>
  </p:sldIdLst>
  <p:sldSz cx="9144000" cy="5143500" type="screen16x9"/>
  <p:notesSz cx="6858000" cy="9144000"/>
  <p:embeddedFontLst>
    <p:embeddedFont>
      <p:font typeface="Angsana New" pitchFamily="18" charset="-34"/>
      <p:regular r:id="rId35"/>
      <p:bold r:id="rId36"/>
      <p:italic r:id="rId37"/>
      <p:boldItalic r:id="rId38"/>
    </p:embeddedFont>
    <p:embeddedFont>
      <p:font typeface="Verdana" pitchFamily="34" charset="0"/>
      <p:regular r:id="rId39"/>
      <p:bold r:id="rId40"/>
      <p:italic r:id="rId41"/>
      <p:boldItalic r:id="rId42"/>
    </p:embeddedFont>
    <p:embeddedFont>
      <p:font typeface="Walter Turncoat" charset="0"/>
      <p:regular r:id="rId43"/>
    </p:embeddedFont>
    <p:embeddedFont>
      <p:font typeface="Sniglet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1DA12B78-9A6F-493A-941F-BEB0287074D8}">
  <a:tblStyle styleId="{1DA12B78-9A6F-493A-941F-BEB0287074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756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92685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4692275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ngit.com/blog/wp-content/uploads/2015/07/2015-07-25_22-06-22.png" TargetMode="External"/><Relationship Id="rId2" Type="http://schemas.openxmlformats.org/officeDocument/2006/relationships/hyperlink" Target="https://www.nongit.com/blog/wp-content/uploads/2015/07/2015-07-25_22-06-34.p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nongit.com/blog/wp-content/uploads/2014/10/install-windows10_8.jpg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th-th/software-download/windows1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711404" y="1347614"/>
            <a:ext cx="7172964" cy="25202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th-T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วิธีติดตั้ง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8" name="Google Shape;48;p11"/>
          <p:cNvGrpSpPr/>
          <p:nvPr/>
        </p:nvGrpSpPr>
        <p:grpSpPr>
          <a:xfrm rot="2194107">
            <a:off x="803001" y="3184731"/>
            <a:ext cx="1014485" cy="642684"/>
            <a:chOff x="238125" y="1918825"/>
            <a:chExt cx="1042450" cy="660400"/>
          </a:xfrm>
        </p:grpSpPr>
        <p:sp>
          <p:nvSpPr>
            <p:cNvPr id="49" name="Google Shape;49;p11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;p11"/>
          <p:cNvGrpSpPr/>
          <p:nvPr/>
        </p:nvGrpSpPr>
        <p:grpSpPr>
          <a:xfrm rot="-9269861">
            <a:off x="6165721" y="1346512"/>
            <a:ext cx="750220" cy="664172"/>
            <a:chOff x="1113100" y="2199475"/>
            <a:chExt cx="801900" cy="709925"/>
          </a:xfrm>
        </p:grpSpPr>
        <p:sp>
          <p:nvSpPr>
            <p:cNvPr id="52" name="Google Shape;52;p11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11"/>
          <p:cNvSpPr/>
          <p:nvPr/>
        </p:nvSpPr>
        <p:spPr>
          <a:xfrm>
            <a:off x="2497627" y="24970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6059300" y="2600050"/>
            <a:ext cx="2058017" cy="1015968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685800" y="267494"/>
            <a:ext cx="7772400" cy="4392488"/>
          </a:xfrm>
        </p:spPr>
        <p:txBody>
          <a:bodyPr/>
          <a:lstStyle/>
          <a:p>
            <a:pPr algn="l"/>
            <a:r>
              <a:rPr lang="th-TH" sz="1800" dirty="0"/>
              <a:t>4. คลิก </a:t>
            </a:r>
            <a:r>
              <a:rPr lang="en-US" sz="1800" b="1" dirty="0" smtClean="0"/>
              <a:t>Next</a:t>
            </a:r>
          </a:p>
          <a:p>
            <a:pPr algn="l"/>
            <a:endParaRPr lang="en-US" sz="1800" b="1" dirty="0"/>
          </a:p>
          <a:p>
            <a:pPr algn="l"/>
            <a:endParaRPr lang="en-US" sz="1800" b="1" dirty="0" smtClean="0"/>
          </a:p>
          <a:p>
            <a:pPr algn="l"/>
            <a:endParaRPr lang="en-US" sz="1800" b="1" dirty="0"/>
          </a:p>
          <a:p>
            <a:pPr algn="l"/>
            <a:endParaRPr lang="en-US" sz="1800" b="1" dirty="0" smtClean="0"/>
          </a:p>
          <a:p>
            <a:pPr algn="l"/>
            <a:endParaRPr lang="en-US" sz="1800" b="1" dirty="0"/>
          </a:p>
          <a:p>
            <a:pPr algn="l"/>
            <a:endParaRPr lang="en-US" sz="1800" b="1" dirty="0" smtClean="0"/>
          </a:p>
          <a:p>
            <a:pPr algn="l"/>
            <a:endParaRPr lang="en-US" sz="1800" b="1" dirty="0"/>
          </a:p>
          <a:p>
            <a:pPr algn="l"/>
            <a:r>
              <a:rPr lang="th-TH" sz="1800" dirty="0"/>
              <a:t>5. มาถึงหน้า </a:t>
            </a:r>
            <a:r>
              <a:rPr lang="en-US" sz="1800" dirty="0"/>
              <a:t>Choose media type </a:t>
            </a:r>
            <a:r>
              <a:rPr lang="th-TH" sz="1800" dirty="0"/>
              <a:t>ให้เลือก </a:t>
            </a:r>
            <a:r>
              <a:rPr lang="en-US" sz="1800" b="1" dirty="0"/>
              <a:t>USB device</a:t>
            </a:r>
            <a:r>
              <a:rPr lang="en-US" sz="1800" dirty="0"/>
              <a:t> </a:t>
            </a:r>
            <a:endParaRPr lang="en-US" sz="1800" dirty="0" smtClean="0"/>
          </a:p>
          <a:p>
            <a:pPr algn="l"/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627534"/>
            <a:ext cx="3273839" cy="1720152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927517"/>
            <a:ext cx="3216196" cy="1702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6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685800" y="51470"/>
            <a:ext cx="7772400" cy="4968552"/>
          </a:xfrm>
        </p:spPr>
        <p:txBody>
          <a:bodyPr/>
          <a:lstStyle/>
          <a:p>
            <a:pPr algn="l"/>
            <a:r>
              <a:rPr lang="th-TH" sz="1800" dirty="0"/>
              <a:t>6. ที่หน้า </a:t>
            </a:r>
            <a:r>
              <a:rPr lang="en-US" sz="1800" dirty="0"/>
              <a:t>Insert USB device </a:t>
            </a:r>
            <a:r>
              <a:rPr lang="th-TH" sz="1800" dirty="0"/>
              <a:t>ให้เลือก </a:t>
            </a:r>
            <a:r>
              <a:rPr lang="en-US" sz="1800" b="1" dirty="0"/>
              <a:t>USB Flash drive</a:t>
            </a:r>
            <a:r>
              <a:rPr lang="en-US" sz="1800" dirty="0"/>
              <a:t> </a:t>
            </a:r>
            <a:r>
              <a:rPr lang="th-TH" sz="1800" dirty="0"/>
              <a:t>ที่เตรียมไว้ (หากไม่แสดง </a:t>
            </a:r>
            <a:r>
              <a:rPr lang="en-US" sz="1800" dirty="0" err="1" smtClean="0"/>
              <a:t>usb</a:t>
            </a:r>
            <a:endParaRPr lang="th-TH" sz="1800" dirty="0"/>
          </a:p>
          <a:p>
            <a:pPr algn="l"/>
            <a:r>
              <a:rPr lang="th-TH" sz="1800" dirty="0" smtClean="0"/>
              <a:t>ให้</a:t>
            </a:r>
            <a:r>
              <a:rPr lang="th-TH" sz="1800" dirty="0"/>
              <a:t>คลิกที่ปุ่ม </a:t>
            </a:r>
            <a:r>
              <a:rPr lang="en-US" sz="1800" dirty="0"/>
              <a:t>refresh) </a:t>
            </a:r>
            <a:r>
              <a:rPr lang="th-TH" sz="1800" dirty="0"/>
              <a:t>แล้วคลิก </a:t>
            </a:r>
            <a:r>
              <a:rPr lang="en-US" sz="1800" b="1" dirty="0"/>
              <a:t>Begin </a:t>
            </a:r>
            <a:r>
              <a:rPr lang="en-US" sz="1800" b="1" dirty="0" smtClean="0"/>
              <a:t>copying</a:t>
            </a:r>
          </a:p>
          <a:p>
            <a:pPr algn="l"/>
            <a:endParaRPr lang="en-US" sz="1800" b="1" dirty="0"/>
          </a:p>
          <a:p>
            <a:pPr algn="l"/>
            <a:endParaRPr lang="en-US" sz="1800" b="1" dirty="0" smtClean="0"/>
          </a:p>
          <a:p>
            <a:pPr algn="l"/>
            <a:endParaRPr lang="en-US" sz="1800" b="1" dirty="0"/>
          </a:p>
          <a:p>
            <a:pPr algn="l"/>
            <a:endParaRPr lang="en-US" sz="1800" b="1" dirty="0" smtClean="0"/>
          </a:p>
          <a:p>
            <a:pPr algn="l"/>
            <a:endParaRPr lang="en-US" sz="1800" b="1" dirty="0"/>
          </a:p>
          <a:p>
            <a:pPr algn="l"/>
            <a:endParaRPr lang="en-US" sz="1800" b="1" dirty="0" smtClean="0"/>
          </a:p>
          <a:p>
            <a:pPr algn="l"/>
            <a:endParaRPr lang="en-US" sz="1800" b="1" dirty="0" smtClean="0"/>
          </a:p>
          <a:p>
            <a:pPr algn="l"/>
            <a:endParaRPr lang="en-US" sz="1800" b="1" dirty="0"/>
          </a:p>
          <a:p>
            <a:pPr algn="l"/>
            <a:r>
              <a:rPr lang="th-TH" sz="1800" dirty="0"/>
              <a:t>7. หากเป็น </a:t>
            </a:r>
            <a:r>
              <a:rPr lang="en-US" sz="1800" dirty="0"/>
              <a:t>USB Flash drive </a:t>
            </a:r>
            <a:r>
              <a:rPr lang="th-TH" sz="1800" dirty="0"/>
              <a:t>ที่มีข้อมูลอยู่จะขึ้น </a:t>
            </a:r>
            <a:r>
              <a:rPr lang="en-US" sz="1800" dirty="0"/>
              <a:t>Not Enough Free Space </a:t>
            </a:r>
            <a:r>
              <a:rPr lang="th-TH" sz="1800" dirty="0" smtClean="0"/>
              <a:t>ให้</a:t>
            </a:r>
          </a:p>
          <a:p>
            <a:pPr algn="l"/>
            <a:r>
              <a:rPr lang="th-TH" sz="1800" dirty="0" smtClean="0"/>
              <a:t>เลือก</a:t>
            </a:r>
            <a:r>
              <a:rPr lang="th-TH" sz="1800" dirty="0"/>
              <a:t> </a:t>
            </a:r>
            <a:r>
              <a:rPr lang="en-US" sz="1800" b="1" dirty="0"/>
              <a:t>Erase USB Device</a:t>
            </a:r>
            <a:r>
              <a:rPr lang="en-US" sz="1800" dirty="0"/>
              <a:t> </a:t>
            </a:r>
            <a:r>
              <a:rPr lang="en-US" sz="1800" dirty="0" smtClean="0"/>
              <a:t> (</a:t>
            </a:r>
            <a:r>
              <a:rPr lang="en-US" sz="1800" dirty="0"/>
              <a:t>Flash drive </a:t>
            </a:r>
            <a:r>
              <a:rPr lang="th-TH" sz="1800" dirty="0"/>
              <a:t>จะถูก </a:t>
            </a:r>
            <a:r>
              <a:rPr lang="en-US" sz="1800" dirty="0"/>
              <a:t>Format </a:t>
            </a:r>
            <a:r>
              <a:rPr lang="th-TH" sz="1800" dirty="0"/>
              <a:t>ดังนั้นหากมีข้อมูลที่สำคัญ</a:t>
            </a:r>
            <a:r>
              <a:rPr lang="th-TH" sz="1800" dirty="0" smtClean="0"/>
              <a:t>ต้อง</a:t>
            </a:r>
          </a:p>
          <a:p>
            <a:pPr algn="l"/>
            <a:r>
              <a:rPr lang="th-TH" sz="1800" dirty="0" smtClean="0"/>
              <a:t>สำรอง</a:t>
            </a:r>
            <a:r>
              <a:rPr lang="th-TH" sz="1800" dirty="0"/>
              <a:t>ข้อมูลก่อน)</a:t>
            </a:r>
          </a:p>
          <a:p>
            <a:r>
              <a:rPr lang="th-TH" sz="1800" dirty="0">
                <a:hlinkClick r:id="rId2"/>
              </a:rPr>
              <a:t/>
            </a:r>
            <a:br>
              <a:rPr lang="th-TH" sz="1800" dirty="0">
                <a:hlinkClick r:id="rId2"/>
              </a:rPr>
            </a:br>
            <a:endParaRPr lang="en-US" sz="1800" dirty="0"/>
          </a:p>
          <a:p>
            <a:r>
              <a:rPr lang="en-US" dirty="0">
                <a:hlinkClick r:id="rId3"/>
              </a:rPr>
              <a:t/>
            </a:r>
            <a:br>
              <a:rPr lang="en-US" dirty="0">
                <a:hlinkClick r:id="rId3"/>
              </a:rPr>
            </a:b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157090"/>
            <a:ext cx="3102143" cy="1630684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731" y="3723878"/>
            <a:ext cx="324036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8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685800" y="123478"/>
            <a:ext cx="7772400" cy="4896544"/>
          </a:xfrm>
        </p:spPr>
        <p:txBody>
          <a:bodyPr/>
          <a:lstStyle/>
          <a:p>
            <a:pPr algn="l"/>
            <a:r>
              <a:rPr lang="th-TH" sz="1800" dirty="0"/>
              <a:t>8. คลิก </a:t>
            </a:r>
            <a:r>
              <a:rPr lang="en-US" sz="1800" b="1" dirty="0"/>
              <a:t>Yes</a:t>
            </a:r>
            <a:r>
              <a:rPr lang="en-US" sz="1800" dirty="0"/>
              <a:t> </a:t>
            </a:r>
            <a:r>
              <a:rPr lang="th-TH" sz="1800" dirty="0" smtClean="0"/>
              <a:t>ยืนยัน</a:t>
            </a:r>
          </a:p>
          <a:p>
            <a:pPr algn="l"/>
            <a:endParaRPr lang="th-TH" sz="1800" dirty="0"/>
          </a:p>
          <a:p>
            <a:pPr algn="l"/>
            <a:endParaRPr lang="th-TH" sz="1800" dirty="0" smtClean="0"/>
          </a:p>
          <a:p>
            <a:pPr algn="l"/>
            <a:endParaRPr lang="th-TH" sz="1800" dirty="0"/>
          </a:p>
          <a:p>
            <a:pPr algn="l"/>
            <a:endParaRPr lang="th-TH" sz="1800" dirty="0" smtClean="0"/>
          </a:p>
          <a:p>
            <a:pPr algn="l"/>
            <a:endParaRPr lang="th-TH" sz="1800" dirty="0"/>
          </a:p>
          <a:p>
            <a:pPr algn="l"/>
            <a:r>
              <a:rPr lang="th-TH" sz="1800" dirty="0"/>
              <a:t>9. ที่หน้า </a:t>
            </a:r>
            <a:r>
              <a:rPr lang="en-US" sz="1800" dirty="0"/>
              <a:t>Creating bootable USB device </a:t>
            </a:r>
            <a:r>
              <a:rPr lang="th-TH" sz="1800" dirty="0"/>
              <a:t>จะแสดง </a:t>
            </a:r>
            <a:r>
              <a:rPr lang="en-US" sz="1800" dirty="0"/>
              <a:t>Status </a:t>
            </a:r>
            <a:r>
              <a:rPr lang="th-TH" sz="1800" dirty="0"/>
              <a:t>การทำ </a:t>
            </a:r>
            <a:r>
              <a:rPr lang="en-US" sz="1800" dirty="0" err="1"/>
              <a:t>usb</a:t>
            </a:r>
            <a:r>
              <a:rPr lang="en-US" sz="1800" dirty="0"/>
              <a:t> boot </a:t>
            </a:r>
            <a:endParaRPr lang="en-US" sz="1800" dirty="0" smtClean="0"/>
          </a:p>
          <a:p>
            <a:pPr algn="l"/>
            <a:r>
              <a:rPr lang="en-US" sz="1800" dirty="0" smtClean="0"/>
              <a:t>windows </a:t>
            </a:r>
            <a:r>
              <a:rPr lang="en-US" sz="1800" dirty="0"/>
              <a:t>10 </a:t>
            </a:r>
            <a:r>
              <a:rPr lang="th-TH" sz="1800" dirty="0"/>
              <a:t>ขั้นตอนนี้ให้นั่งรอแบบใจเย็นๆ</a:t>
            </a:r>
            <a:r>
              <a:rPr lang="en-US" sz="1800" dirty="0"/>
              <a:t> </a:t>
            </a:r>
            <a:endParaRPr lang="th-TH" sz="1800" dirty="0" smtClean="0"/>
          </a:p>
          <a:p>
            <a:pPr algn="l"/>
            <a:endParaRPr lang="th-TH" sz="1800" dirty="0"/>
          </a:p>
          <a:p>
            <a:pPr algn="l"/>
            <a:endParaRPr lang="th-TH" sz="1800" dirty="0" smtClean="0"/>
          </a:p>
          <a:p>
            <a:pPr algn="l"/>
            <a:endParaRPr lang="th-TH" sz="1800" dirty="0"/>
          </a:p>
          <a:p>
            <a:pPr algn="l"/>
            <a:endParaRPr lang="th-TH" sz="1800" dirty="0" smtClean="0"/>
          </a:p>
          <a:p>
            <a:pPr algn="l"/>
            <a:endParaRPr lang="th-TH" sz="1800" dirty="0"/>
          </a:p>
          <a:p>
            <a:pPr algn="l"/>
            <a:endParaRPr lang="th-TH" sz="1800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572375"/>
            <a:ext cx="2951182" cy="1083497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328" y="2715766"/>
            <a:ext cx="3650205" cy="189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2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685800" y="339502"/>
            <a:ext cx="7772400" cy="4536504"/>
          </a:xfrm>
        </p:spPr>
        <p:txBody>
          <a:bodyPr/>
          <a:lstStyle/>
          <a:p>
            <a:pPr algn="l"/>
            <a:r>
              <a:rPr lang="th-TH" sz="1800" dirty="0"/>
              <a:t>10. หลังจากเสร็จเรียบจะแสดงหน้า </a:t>
            </a:r>
            <a:r>
              <a:rPr lang="en-US" sz="1800" dirty="0"/>
              <a:t>Bootable USB device created </a:t>
            </a:r>
            <a:endParaRPr lang="en-US" sz="1800" dirty="0" smtClean="0"/>
          </a:p>
          <a:p>
            <a:pPr algn="l"/>
            <a:r>
              <a:rPr lang="en-US" sz="1800" dirty="0" smtClean="0"/>
              <a:t>successfully </a:t>
            </a:r>
            <a:r>
              <a:rPr lang="th-TH" sz="1800" dirty="0"/>
              <a:t>จากนั้นปิดโปรแกรม </a:t>
            </a:r>
            <a:r>
              <a:rPr lang="en-US" sz="1800" dirty="0"/>
              <a:t>Windows USB/DVD Download Tool </a:t>
            </a:r>
            <a:r>
              <a:rPr lang="th-TH" sz="1800" dirty="0" smtClean="0"/>
              <a:t>แล้ว</a:t>
            </a:r>
          </a:p>
          <a:p>
            <a:pPr algn="l"/>
            <a:r>
              <a:rPr lang="th-TH" sz="1800" dirty="0" smtClean="0"/>
              <a:t>นำไป</a:t>
            </a:r>
            <a:r>
              <a:rPr lang="th-TH" sz="1800" dirty="0"/>
              <a:t>ติดตั้ง </a:t>
            </a:r>
            <a:r>
              <a:rPr lang="en-US" sz="1800" dirty="0"/>
              <a:t>windows 10 </a:t>
            </a:r>
            <a:r>
              <a:rPr lang="th-TH" sz="1800" dirty="0" smtClean="0"/>
              <a:t>ได้เลย</a:t>
            </a:r>
            <a:endParaRPr lang="th-TH" sz="1800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1923678"/>
            <a:ext cx="3435637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9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595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sz="2400" dirty="0" smtClean="0"/>
              <a:t>วิธี</a:t>
            </a:r>
            <a:r>
              <a:rPr lang="th-TH" sz="2400" dirty="0"/>
              <a:t>ติดตั้ง </a:t>
            </a:r>
            <a:r>
              <a:rPr lang="en-US" sz="2400" dirty="0"/>
              <a:t>Windows 10 </a:t>
            </a:r>
            <a:r>
              <a:rPr lang="th-TH" sz="2400" dirty="0"/>
              <a:t>ล่าสุดด้วย </a:t>
            </a:r>
            <a:r>
              <a:rPr lang="en-US" sz="2400" dirty="0"/>
              <a:t>USB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57200" y="1419622"/>
            <a:ext cx="8229600" cy="2646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indent="0">
              <a:buNone/>
            </a:pPr>
            <a:r>
              <a:rPr lang="th-TH" sz="1800" dirty="0" smtClean="0"/>
              <a:t>1. เริ่มต้น</a:t>
            </a:r>
            <a:r>
              <a:rPr lang="th-TH" sz="1800" dirty="0"/>
              <a:t>ด้วยการ</a:t>
            </a:r>
            <a:r>
              <a:rPr lang="th-TH" sz="1800" b="1" dirty="0"/>
              <a:t> </a:t>
            </a:r>
            <a:r>
              <a:rPr lang="th-TH" sz="1800" dirty="0" smtClean="0"/>
              <a:t>เสียบ</a:t>
            </a:r>
            <a:r>
              <a:rPr lang="th-TH" sz="1800" dirty="0"/>
              <a:t> </a:t>
            </a:r>
            <a:r>
              <a:rPr lang="en-US" sz="1800" b="1" dirty="0"/>
              <a:t>USB Flash drive</a:t>
            </a:r>
            <a:r>
              <a:rPr lang="en-US" sz="1800" dirty="0"/>
              <a:t> </a:t>
            </a:r>
            <a:r>
              <a:rPr lang="th-TH" sz="1800" dirty="0" smtClean="0"/>
              <a:t> ตามที่</a:t>
            </a:r>
            <a:r>
              <a:rPr lang="th-TH" sz="1800" dirty="0"/>
              <a:t>ได้เตรียมไว้เข้าเครื่องคอมฯ ที่ต้องการลง จากนั้นให้</a:t>
            </a:r>
            <a:r>
              <a:rPr lang="th-TH" sz="1800" b="1" dirty="0"/>
              <a:t>สั่ง </a:t>
            </a:r>
            <a:r>
              <a:rPr lang="en-US" sz="1800" b="1" dirty="0"/>
              <a:t>Restart </a:t>
            </a:r>
            <a:r>
              <a:rPr lang="th-TH" sz="1800" dirty="0"/>
              <a:t>หรือหากปิดอยู่ก็ให้</a:t>
            </a:r>
            <a:r>
              <a:rPr lang="th-TH" sz="1800" b="1" dirty="0"/>
              <a:t> เปิดเครื่อง</a:t>
            </a:r>
            <a:endParaRPr lang="th-TH" sz="1800" dirty="0"/>
          </a:p>
          <a:p>
            <a:pPr marL="101600" lvl="0" indent="0">
              <a:buNone/>
            </a:pPr>
            <a:r>
              <a:rPr lang="th-TH" sz="1800" dirty="0" smtClean="0"/>
              <a:t>2. หลังจาก</a:t>
            </a:r>
            <a:r>
              <a:rPr lang="th-TH" sz="1800" dirty="0"/>
              <a:t>ที่คอมฯเริ่มทำงาน ให้</a:t>
            </a:r>
            <a:r>
              <a:rPr lang="th-TH" sz="1800" dirty="0" smtClean="0"/>
              <a:t>กด ปุ่ม</a:t>
            </a:r>
            <a:r>
              <a:rPr lang="en-US" sz="1800" dirty="0" smtClean="0"/>
              <a:t> Boot menu</a:t>
            </a:r>
            <a:r>
              <a:rPr lang="en-US" sz="1800" dirty="0"/>
              <a:t> </a:t>
            </a:r>
            <a:r>
              <a:rPr lang="th-TH" sz="1800" dirty="0"/>
              <a:t>หรือ ปุ่ม </a:t>
            </a:r>
            <a:r>
              <a:rPr lang="en-US" sz="1800" dirty="0"/>
              <a:t>Boot Options </a:t>
            </a:r>
            <a:r>
              <a:rPr lang="th-TH" sz="1800" dirty="0"/>
              <a:t>ตามรุ่นคอมฯที่ใช้</a:t>
            </a:r>
            <a:r>
              <a:rPr lang="th-TH" sz="1800" dirty="0" smtClean="0"/>
              <a:t>งาน </a:t>
            </a:r>
            <a:r>
              <a:rPr lang="en-US" sz="1800" b="1" dirty="0">
                <a:solidFill>
                  <a:schemeClr val="bg1"/>
                </a:solidFill>
              </a:rPr>
              <a:t>(</a:t>
            </a:r>
            <a:r>
              <a:rPr lang="en-US" sz="1800" dirty="0">
                <a:solidFill>
                  <a:schemeClr val="bg1"/>
                </a:solidFill>
              </a:rPr>
              <a:t>ASUS F8</a:t>
            </a:r>
            <a:r>
              <a:rPr lang="en-US" sz="1800" b="1" dirty="0" smtClean="0">
                <a:solidFill>
                  <a:schemeClr val="bg1"/>
                </a:solidFill>
              </a:rPr>
              <a:t>)</a:t>
            </a:r>
            <a:r>
              <a:rPr lang="th-TH" sz="1800" dirty="0" smtClean="0"/>
              <a:t> </a:t>
            </a:r>
            <a:r>
              <a:rPr lang="en-US" sz="1800" dirty="0" smtClean="0"/>
              <a:t> (</a:t>
            </a:r>
            <a:r>
              <a:rPr lang="th-TH" sz="1800" dirty="0"/>
              <a:t>เริ่มกดตอนที่แสดง </a:t>
            </a:r>
            <a:r>
              <a:rPr lang="en-US" sz="1800" dirty="0"/>
              <a:t>Logo </a:t>
            </a:r>
            <a:r>
              <a:rPr lang="th-TH" sz="1800" dirty="0"/>
              <a:t>ของยี่ห้อคอมฯ หรือ เมนบอร์ด) จากนั้นจะเข้าหน้า </a:t>
            </a:r>
            <a:r>
              <a:rPr lang="en-US" sz="1800" dirty="0"/>
              <a:t>Boot menu </a:t>
            </a:r>
            <a:r>
              <a:rPr lang="th-TH" sz="1800" dirty="0"/>
              <a:t>ให้เลือกตามที่ใช้งาน หากใช้ </a:t>
            </a:r>
            <a:r>
              <a:rPr lang="en-US" sz="1800" dirty="0" err="1"/>
              <a:t>usb</a:t>
            </a:r>
            <a:r>
              <a:rPr lang="en-US" sz="1800" dirty="0"/>
              <a:t> </a:t>
            </a:r>
            <a:r>
              <a:rPr lang="th-TH" sz="1800" dirty="0"/>
              <a:t>ให้เลือก </a:t>
            </a:r>
            <a:r>
              <a:rPr lang="en-US" sz="1800" dirty="0"/>
              <a:t>boot </a:t>
            </a:r>
            <a:r>
              <a:rPr lang="en-US" sz="1800" dirty="0" err="1"/>
              <a:t>usb</a:t>
            </a:r>
            <a:r>
              <a:rPr lang="en-US" sz="1800" dirty="0"/>
              <a:t> </a:t>
            </a:r>
            <a:r>
              <a:rPr lang="th-TH" sz="1800" dirty="0"/>
              <a:t>หรือใช้ </a:t>
            </a:r>
            <a:r>
              <a:rPr lang="en-US" sz="1800" dirty="0" err="1"/>
              <a:t>dvd</a:t>
            </a:r>
            <a:r>
              <a:rPr lang="en-US" sz="1800" dirty="0"/>
              <a:t> </a:t>
            </a:r>
            <a:r>
              <a:rPr lang="th-TH" sz="1800" dirty="0"/>
              <a:t>ก็เลือก </a:t>
            </a:r>
            <a:r>
              <a:rPr lang="th-TH" sz="1800" dirty="0" err="1"/>
              <a:t>ไดร์</a:t>
            </a:r>
            <a:r>
              <a:rPr lang="th-TH" sz="1800" dirty="0"/>
              <a:t> </a:t>
            </a:r>
            <a:r>
              <a:rPr lang="en-US" sz="1800" dirty="0"/>
              <a:t>cd/</a:t>
            </a:r>
            <a:r>
              <a:rPr lang="en-US" sz="1800" dirty="0" err="1"/>
              <a:t>dvd</a:t>
            </a:r>
            <a:r>
              <a:rPr lang="en-US" sz="1800" dirty="0"/>
              <a:t> rom</a:t>
            </a: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dirty="0"/>
          </a:p>
        </p:txBody>
      </p:sp>
      <p:sp>
        <p:nvSpPr>
          <p:cNvPr id="97" name="Google Shape;97;p16"/>
          <p:cNvSpPr/>
          <p:nvPr/>
        </p:nvSpPr>
        <p:spPr>
          <a:xfrm>
            <a:off x="4141750" y="131975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6"/>
          <p:cNvSpPr/>
          <p:nvPr/>
        </p:nvSpPr>
        <p:spPr>
          <a:xfrm>
            <a:off x="4363251" y="319434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รูปภาพ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219822"/>
            <a:ext cx="3993219" cy="1469858"/>
          </a:xfrm>
          <a:prstGeom prst="rect">
            <a:avLst/>
          </a:prstGeom>
        </p:spPr>
      </p:pic>
      <p:sp>
        <p:nvSpPr>
          <p:cNvPr id="8" name="Google Shape;392;p37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3478"/>
            <a:ext cx="8229600" cy="4752528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 smtClean="0"/>
              <a:t>3. เมื่อ</a:t>
            </a:r>
            <a:r>
              <a:rPr lang="th-TH" sz="1800" dirty="0"/>
              <a:t>เครื่องเริ่ม</a:t>
            </a:r>
            <a:r>
              <a:rPr lang="th-TH" sz="1800" dirty="0" smtClean="0"/>
              <a:t>อ่าน</a:t>
            </a:r>
            <a:r>
              <a:rPr lang="en-US" sz="1800" dirty="0" smtClean="0"/>
              <a:t> </a:t>
            </a:r>
            <a:r>
              <a:rPr lang="en-US" sz="1800" dirty="0" err="1" smtClean="0"/>
              <a:t>usb</a:t>
            </a:r>
            <a:r>
              <a:rPr lang="en-US" sz="1800" dirty="0" smtClean="0"/>
              <a:t> </a:t>
            </a:r>
            <a:r>
              <a:rPr lang="en-US" sz="1800" dirty="0"/>
              <a:t>flash drive </a:t>
            </a:r>
            <a:r>
              <a:rPr lang="th-TH" sz="1800" dirty="0"/>
              <a:t>จะแสดงข้อความ </a:t>
            </a:r>
            <a:r>
              <a:rPr lang="en-US" sz="1800" b="1" dirty="0"/>
              <a:t>Press any key to boot from CD or DVD..</a:t>
            </a:r>
            <a:r>
              <a:rPr lang="th-TH" sz="1800" dirty="0"/>
              <a:t>ให้ทำการกดปุ่ม </a:t>
            </a:r>
            <a:r>
              <a:rPr lang="en-US" sz="1800" b="1" dirty="0"/>
              <a:t>Enter</a:t>
            </a:r>
            <a:r>
              <a:rPr lang="en-US" sz="1800" dirty="0"/>
              <a:t> </a:t>
            </a:r>
            <a:r>
              <a:rPr lang="th-TH" sz="1800" dirty="0"/>
              <a:t>หรือ </a:t>
            </a:r>
            <a:r>
              <a:rPr lang="th-TH" sz="1800" b="1" dirty="0"/>
              <a:t>ปุ่มอะไรก็ได้</a:t>
            </a:r>
            <a:r>
              <a:rPr lang="th-TH" sz="1800" dirty="0"/>
              <a:t> บนแป้นพิมพ์คีย์บอร์ดเพื่อยืนยันการ </a:t>
            </a:r>
            <a:r>
              <a:rPr lang="en-US" sz="1800" dirty="0"/>
              <a:t>boot </a:t>
            </a:r>
            <a:r>
              <a:rPr lang="en-US" sz="1800" dirty="0" smtClean="0"/>
              <a:t>windows</a:t>
            </a:r>
          </a:p>
          <a:p>
            <a:pPr marL="101600" indent="0">
              <a:buNone/>
            </a:pPr>
            <a:endParaRPr lang="en-US" sz="1800" dirty="0" smtClean="0"/>
          </a:p>
          <a:p>
            <a:pPr marL="101600" indent="0">
              <a:buNone/>
            </a:pPr>
            <a:endParaRPr lang="en-US" sz="1800" dirty="0"/>
          </a:p>
          <a:p>
            <a:pPr marL="101600" indent="0">
              <a:buNone/>
            </a:pPr>
            <a:endParaRPr lang="en-US" sz="1800" dirty="0" smtClean="0"/>
          </a:p>
          <a:p>
            <a:pPr marL="101600" indent="0">
              <a:buNone/>
            </a:pPr>
            <a:r>
              <a:rPr lang="th-TH" sz="1800" dirty="0" smtClean="0"/>
              <a:t>4. สำหรับ</a:t>
            </a:r>
            <a:r>
              <a:rPr lang="th-TH" sz="1800" dirty="0"/>
              <a:t>ใคร</a:t>
            </a:r>
            <a:r>
              <a:rPr lang="th-TH" sz="1800" dirty="0" smtClean="0"/>
              <a:t>ที่</a:t>
            </a:r>
            <a:r>
              <a:rPr lang="en-US" sz="1800" dirty="0" smtClean="0"/>
              <a:t> </a:t>
            </a:r>
            <a:r>
              <a:rPr lang="en-US" sz="1800" dirty="0" err="1" smtClean="0"/>
              <a:t>usb</a:t>
            </a:r>
            <a:r>
              <a:rPr lang="en-US" sz="1800" dirty="0" smtClean="0"/>
              <a:t> </a:t>
            </a:r>
            <a:r>
              <a:rPr lang="th-TH" sz="1800" dirty="0"/>
              <a:t>ที่มีทั้งแบบ 32</a:t>
            </a:r>
            <a:r>
              <a:rPr lang="en-US" sz="1800" dirty="0"/>
              <a:t>Bit </a:t>
            </a:r>
            <a:r>
              <a:rPr lang="th-TH" sz="1800" dirty="0"/>
              <a:t>และ 64</a:t>
            </a:r>
            <a:r>
              <a:rPr lang="en-US" sz="1800" dirty="0"/>
              <a:t>Bit </a:t>
            </a:r>
            <a:r>
              <a:rPr lang="th-TH" sz="1800" dirty="0"/>
              <a:t>ก็จะแสดงหน้าให้เลือกว่าต้องการจะลงเป็นแบบ 64-</a:t>
            </a:r>
            <a:r>
              <a:rPr lang="en-US" sz="1800" dirty="0"/>
              <a:t>bit </a:t>
            </a:r>
            <a:r>
              <a:rPr lang="th-TH" sz="1800" dirty="0"/>
              <a:t>หรือ 32-</a:t>
            </a:r>
            <a:r>
              <a:rPr lang="en-US" sz="1800" dirty="0"/>
              <a:t>bit </a:t>
            </a:r>
            <a:r>
              <a:rPr lang="th-TH" sz="1800" dirty="0"/>
              <a:t>เลือกตามที่ต้องการ (แรมน้อยกว่า 4</a:t>
            </a:r>
            <a:r>
              <a:rPr lang="en-US" sz="1800" dirty="0"/>
              <a:t>Gb </a:t>
            </a:r>
            <a:r>
              <a:rPr lang="th-TH" sz="1800" dirty="0"/>
              <a:t>ใช้ 32-</a:t>
            </a:r>
            <a:r>
              <a:rPr lang="en-US" sz="1800" dirty="0"/>
              <a:t>bit </a:t>
            </a:r>
            <a:r>
              <a:rPr lang="th-TH" sz="1800" dirty="0"/>
              <a:t>และ มากกว่าหรือเท่ากับ 4</a:t>
            </a:r>
            <a:r>
              <a:rPr lang="en-US" sz="1800" dirty="0"/>
              <a:t>Gb </a:t>
            </a:r>
            <a:r>
              <a:rPr lang="th-TH" sz="1800" dirty="0"/>
              <a:t>ให้เลือก 64-</a:t>
            </a:r>
            <a:r>
              <a:rPr lang="en-US" sz="1800" dirty="0"/>
              <a:t>bit)</a:t>
            </a:r>
          </a:p>
          <a:p>
            <a:pPr marL="101600" indent="0">
              <a:buNone/>
            </a:pPr>
            <a:r>
              <a:rPr lang="th-TH" sz="1800" dirty="0" smtClean="0"/>
              <a:t>5. หลังจาก</a:t>
            </a:r>
            <a:r>
              <a:rPr lang="th-TH" sz="1800" dirty="0"/>
              <a:t>ที่เลือกการ </a:t>
            </a:r>
            <a:r>
              <a:rPr lang="en-US" sz="1800" dirty="0"/>
              <a:t>boot </a:t>
            </a:r>
            <a:r>
              <a:rPr lang="th-TH" sz="1800" dirty="0" smtClean="0"/>
              <a:t>จะสังเกตเห็น</a:t>
            </a:r>
            <a:r>
              <a:rPr lang="th-TH" sz="1800" dirty="0"/>
              <a:t>ว่าเริ่มมีการ </a:t>
            </a:r>
            <a:r>
              <a:rPr lang="en-US" sz="1800" dirty="0"/>
              <a:t>Loading </a:t>
            </a:r>
            <a:r>
              <a:rPr lang="th-TH" sz="1800" dirty="0"/>
              <a:t>และเห็น </a:t>
            </a:r>
            <a:r>
              <a:rPr lang="en-US" sz="1800" dirty="0"/>
              <a:t>Logo </a:t>
            </a:r>
            <a:r>
              <a:rPr lang="th-TH" sz="1800" dirty="0"/>
              <a:t>กันแล้วครับ</a:t>
            </a:r>
          </a:p>
          <a:p>
            <a:endParaRPr lang="en-US" dirty="0"/>
          </a:p>
          <a:p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3" y="987574"/>
            <a:ext cx="3744416" cy="1182479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507854"/>
            <a:ext cx="3039459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0"/>
            <a:ext cx="8229600" cy="4876006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 smtClean="0"/>
              <a:t>6. </a:t>
            </a:r>
            <a:r>
              <a:rPr lang="th-TH" sz="1800" dirty="0"/>
              <a:t>จากนั้นเลือก </a:t>
            </a:r>
            <a:r>
              <a:rPr lang="en-US" sz="1800" b="1" dirty="0"/>
              <a:t>Time and currency format</a:t>
            </a:r>
            <a:r>
              <a:rPr lang="en-US" sz="1800" dirty="0"/>
              <a:t>: Thai  </a:t>
            </a:r>
            <a:r>
              <a:rPr lang="th-TH" sz="1800" dirty="0"/>
              <a:t>หรือ </a:t>
            </a:r>
            <a:r>
              <a:rPr lang="en-US" sz="1800" dirty="0"/>
              <a:t>English (United States) </a:t>
            </a:r>
            <a:r>
              <a:rPr lang="th-TH" sz="1800" dirty="0"/>
              <a:t>ตามค่าเริ่มต้น </a:t>
            </a:r>
            <a:r>
              <a:rPr lang="th-TH" sz="1800" dirty="0" smtClean="0"/>
              <a:t>(เราสามารถปล่อย</a:t>
            </a:r>
            <a:r>
              <a:rPr lang="th-TH" sz="1800" dirty="0"/>
              <a:t>ไว้เป็นไปตามค่าเริ่มต้น หรือเลือกตามรูปตัวอย่าง) เสร็จแล้วคลิกที่ปุ่ม </a:t>
            </a:r>
            <a:r>
              <a:rPr lang="en-US" sz="1800" b="1" dirty="0" smtClean="0"/>
              <a:t>Next</a:t>
            </a:r>
          </a:p>
          <a:p>
            <a:pPr marL="101600" indent="0">
              <a:buNone/>
            </a:pPr>
            <a:endParaRPr lang="en-US" sz="1800" b="1" dirty="0"/>
          </a:p>
          <a:p>
            <a:pPr marL="101600" indent="0">
              <a:buNone/>
            </a:pPr>
            <a:endParaRPr lang="en-US" sz="1800" b="1" dirty="0" smtClean="0"/>
          </a:p>
          <a:p>
            <a:pPr marL="101600" indent="0">
              <a:buNone/>
            </a:pPr>
            <a:endParaRPr lang="en-US" sz="1800" b="1" dirty="0"/>
          </a:p>
          <a:p>
            <a:pPr marL="101600" indent="0">
              <a:buNone/>
            </a:pPr>
            <a:endParaRPr lang="en-US" sz="1800" b="1" dirty="0" smtClean="0"/>
          </a:p>
          <a:p>
            <a:pPr marL="101600" indent="0">
              <a:buNone/>
            </a:pPr>
            <a:endParaRPr lang="en-US" sz="1800" b="1" dirty="0" smtClean="0"/>
          </a:p>
          <a:p>
            <a:pPr marL="101600" indent="0">
              <a:buNone/>
            </a:pPr>
            <a:endParaRPr lang="en-US" sz="1800" dirty="0"/>
          </a:p>
          <a:p>
            <a:pPr marL="101600" indent="0">
              <a:buNone/>
            </a:pPr>
            <a:r>
              <a:rPr lang="th-TH" dirty="0"/>
              <a:t>7. คลิกปุ่ม</a:t>
            </a:r>
            <a:r>
              <a:rPr lang="th-TH" b="1" dirty="0"/>
              <a:t> </a:t>
            </a:r>
            <a:r>
              <a:rPr lang="en-US" b="1" dirty="0"/>
              <a:t>Install now</a:t>
            </a:r>
            <a:r>
              <a:rPr lang="en-US" dirty="0"/>
              <a:t> </a:t>
            </a:r>
            <a:r>
              <a:rPr lang="th-TH" dirty="0"/>
              <a:t>ได้เลย</a:t>
            </a:r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852" y="838670"/>
            <a:ext cx="2686367" cy="2021112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953" y="2955532"/>
            <a:ext cx="2508396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6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0"/>
            <a:ext cx="8229600" cy="5143500"/>
          </a:xfrm>
        </p:spPr>
        <p:txBody>
          <a:bodyPr/>
          <a:lstStyle/>
          <a:p>
            <a:pPr marL="101600" indent="0">
              <a:buNone/>
            </a:pPr>
            <a:r>
              <a:rPr lang="th-TH" dirty="0" smtClean="0"/>
              <a:t>8. ที่</a:t>
            </a:r>
            <a:r>
              <a:rPr lang="th-TH" dirty="0"/>
              <a:t>หน้านี้จะเป็นการให้ระบุ </a:t>
            </a:r>
            <a:r>
              <a:rPr lang="en-US" dirty="0"/>
              <a:t>Product key </a:t>
            </a:r>
            <a:r>
              <a:rPr lang="th-TH" b="1" dirty="0"/>
              <a:t>ทำการกรอก </a:t>
            </a:r>
            <a:r>
              <a:rPr lang="en-US" b="1" dirty="0"/>
              <a:t>Product key</a:t>
            </a:r>
            <a:r>
              <a:rPr lang="en-US" dirty="0"/>
              <a:t> </a:t>
            </a:r>
            <a:r>
              <a:rPr lang="th-TH" dirty="0" smtClean="0"/>
              <a:t>ไป </a:t>
            </a:r>
            <a:r>
              <a:rPr lang="th-TH" dirty="0"/>
              <a:t>แต่หากยังไม่ใส่หรือยังไม่มีคีย์ก็สามารถข้ามไปก่อนได้ครับ โดยคลิกที่ </a:t>
            </a:r>
            <a:r>
              <a:rPr lang="en-US" b="1" dirty="0"/>
              <a:t>I don’t have a product key </a:t>
            </a:r>
            <a:r>
              <a:rPr lang="en-US" dirty="0"/>
              <a:t>(</a:t>
            </a:r>
            <a:r>
              <a:rPr lang="th-TH" dirty="0" err="1"/>
              <a:t>ปล</a:t>
            </a:r>
            <a:r>
              <a:rPr lang="th-TH" dirty="0"/>
              <a:t>. สำหรับคนที่เครื่องใช้งาน </a:t>
            </a:r>
            <a:r>
              <a:rPr lang="en-US" dirty="0"/>
              <a:t>OEM </a:t>
            </a:r>
            <a:r>
              <a:rPr lang="th-TH" dirty="0"/>
              <a:t>ฝั่งในเครื่องหน้านี้จะถูกข้ามไป จะไม่แสดงหน้าถาม </a:t>
            </a:r>
            <a:r>
              <a:rPr lang="en-US" dirty="0"/>
              <a:t>Key)</a:t>
            </a:r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529" y="1419622"/>
            <a:ext cx="5050291" cy="318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2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3478"/>
            <a:ext cx="8229600" cy="5020022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 smtClean="0"/>
              <a:t>9. </a:t>
            </a:r>
            <a:r>
              <a:rPr lang="th-TH" sz="1800" dirty="0"/>
              <a:t>ที่หน้านี้ให้ทำการเลือก </a:t>
            </a:r>
            <a:r>
              <a:rPr lang="en-US" sz="1800" dirty="0"/>
              <a:t>Windows 10 </a:t>
            </a:r>
            <a:r>
              <a:rPr lang="th-TH" sz="1800" dirty="0" err="1"/>
              <a:t>เวอร์ชั่น</a:t>
            </a:r>
            <a:r>
              <a:rPr lang="th-TH" sz="1800" dirty="0"/>
              <a:t>ตามที่ต้องการใช้งาน เสร็จแล้วคลิกที่ปุ่ม </a:t>
            </a:r>
            <a:r>
              <a:rPr lang="en-US" sz="1800" b="1" dirty="0"/>
              <a:t>Next (</a:t>
            </a:r>
            <a:r>
              <a:rPr lang="th-TH" sz="1800" b="1" dirty="0" err="1"/>
              <a:t>ปล</a:t>
            </a:r>
            <a:r>
              <a:rPr lang="th-TH" sz="1800" b="1" dirty="0"/>
              <a:t>. </a:t>
            </a:r>
            <a:r>
              <a:rPr lang="th-TH" sz="1800" dirty="0"/>
              <a:t>สำหรับคนที่มี </a:t>
            </a:r>
            <a:r>
              <a:rPr lang="en-US" sz="1800" dirty="0"/>
              <a:t>License </a:t>
            </a:r>
            <a:r>
              <a:rPr lang="th-TH" sz="1800" dirty="0"/>
              <a:t>แบบ </a:t>
            </a:r>
            <a:r>
              <a:rPr lang="en-US" sz="1800" dirty="0"/>
              <a:t>OEM </a:t>
            </a:r>
            <a:r>
              <a:rPr lang="th-TH" sz="1800" dirty="0"/>
              <a:t>ในเครื่องหน้านี้จะถูกข้ามไปอัตโนมัติ</a:t>
            </a:r>
            <a:r>
              <a:rPr lang="th-TH" sz="1800" b="1" dirty="0" smtClean="0"/>
              <a:t>)</a:t>
            </a:r>
          </a:p>
          <a:p>
            <a:pPr marL="101600" indent="0">
              <a:buNone/>
            </a:pPr>
            <a:endParaRPr lang="th-TH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131590"/>
            <a:ext cx="4691928" cy="324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7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3478"/>
            <a:ext cx="8229600" cy="4752528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 smtClean="0"/>
              <a:t>10. </a:t>
            </a:r>
            <a:r>
              <a:rPr lang="th-TH" sz="1800" dirty="0"/>
              <a:t>เลือก</a:t>
            </a:r>
            <a:r>
              <a:rPr lang="th-TH" sz="1800" dirty="0" err="1"/>
              <a:t>ติ๊กถูก</a:t>
            </a:r>
            <a:r>
              <a:rPr lang="th-TH" sz="1800" dirty="0"/>
              <a:t>ที่ช่อง (</a:t>
            </a:r>
            <a:r>
              <a:rPr lang="th-TH" sz="1800" b="1" dirty="0"/>
              <a:t>/</a:t>
            </a:r>
            <a:r>
              <a:rPr lang="th-TH" sz="1800" dirty="0"/>
              <a:t>) </a:t>
            </a:r>
            <a:r>
              <a:rPr lang="en-US" sz="1800" b="1" dirty="0"/>
              <a:t>I accept the license term</a:t>
            </a:r>
            <a:r>
              <a:rPr lang="en-US" sz="1800" dirty="0"/>
              <a:t> </a:t>
            </a:r>
            <a:r>
              <a:rPr lang="th-TH" sz="1800" dirty="0"/>
              <a:t>แล้วกด</a:t>
            </a:r>
            <a:r>
              <a:rPr lang="th-TH" sz="1800" b="1" dirty="0"/>
              <a:t> </a:t>
            </a:r>
            <a:r>
              <a:rPr lang="en-US" sz="1800" b="1" dirty="0"/>
              <a:t>Next</a:t>
            </a:r>
            <a:endParaRPr lang="en-US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915566"/>
            <a:ext cx="4886506" cy="336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0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title"/>
          </p:nvPr>
        </p:nvSpPr>
        <p:spPr>
          <a:xfrm>
            <a:off x="-6025" y="1203598"/>
            <a:ext cx="9150025" cy="523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dirty="0"/>
              <a:t>สิ่งที่ต้องเตรียมก่อนลง </a:t>
            </a:r>
            <a:r>
              <a:rPr lang="en-US" dirty="0"/>
              <a:t>Windows 10</a:t>
            </a:r>
            <a:br>
              <a:rPr lang="en-US" dirty="0"/>
            </a:br>
            <a:endParaRPr dirty="0"/>
          </a:p>
        </p:txBody>
      </p:sp>
      <p:sp>
        <p:nvSpPr>
          <p:cNvPr id="62" name="Google Shape;62;p12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2"/>
          <p:cNvSpPr/>
          <p:nvPr/>
        </p:nvSpPr>
        <p:spPr>
          <a:xfrm>
            <a:off x="4345990" y="5203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2"/>
          <p:cNvSpPr txBox="1"/>
          <p:nvPr/>
        </p:nvSpPr>
        <p:spPr>
          <a:xfrm>
            <a:off x="835275" y="1851670"/>
            <a:ext cx="34296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th-TH" sz="1600" dirty="0" smtClean="0">
                <a:solidFill>
                  <a:schemeClr val="bg1"/>
                </a:solidFill>
              </a:rPr>
              <a:t>-โหลด</a:t>
            </a:r>
            <a:r>
              <a:rPr lang="th-TH" sz="1600" dirty="0">
                <a:solidFill>
                  <a:schemeClr val="bg1"/>
                </a:solidFill>
              </a:rPr>
              <a:t>ตรงจาก </a:t>
            </a:r>
            <a:r>
              <a:rPr lang="en-US" sz="1600" dirty="0">
                <a:solidFill>
                  <a:schemeClr val="bg1"/>
                </a:solidFill>
              </a:rPr>
              <a:t>Microsoft </a:t>
            </a:r>
            <a:r>
              <a:rPr lang="th-TH" sz="1600" dirty="0">
                <a:solidFill>
                  <a:schemeClr val="bg1"/>
                </a:solidFill>
              </a:rPr>
              <a:t>ซึ่ง</a:t>
            </a:r>
            <a:r>
              <a:rPr lang="th-TH" sz="1600" dirty="0" err="1">
                <a:solidFill>
                  <a:schemeClr val="bg1"/>
                </a:solidFill>
              </a:rPr>
              <a:t>เวอร์ชั่น</a:t>
            </a:r>
            <a:r>
              <a:rPr lang="th-TH" sz="1600" dirty="0">
                <a:solidFill>
                  <a:schemeClr val="bg1"/>
                </a:solidFill>
              </a:rPr>
              <a:t>ที่ให้ดาวน์โหลดก็จะมี </a:t>
            </a:r>
            <a:r>
              <a:rPr lang="en-US" sz="1600" dirty="0">
                <a:solidFill>
                  <a:schemeClr val="bg1"/>
                </a:solidFill>
              </a:rPr>
              <a:t>Windows 10 Pro, </a:t>
            </a:r>
            <a:r>
              <a:rPr lang="en-US" sz="1600" u="sng" dirty="0">
                <a:solidFill>
                  <a:schemeClr val="bg1"/>
                </a:solidFill>
              </a:rPr>
              <a:t>Windows 10 Home </a:t>
            </a:r>
            <a:r>
              <a:rPr lang="th-TH" sz="1600" dirty="0">
                <a:solidFill>
                  <a:schemeClr val="bg1"/>
                </a:solidFill>
              </a:rPr>
              <a:t>เลือกโหลดได้ตามที่ต้องการ</a:t>
            </a:r>
            <a:r>
              <a:rPr lang="en" sz="1600" dirty="0" smtClean="0">
                <a:solidFill>
                  <a:schemeClr val="bg1"/>
                </a:solidFill>
                <a:latin typeface="Sniglet"/>
                <a:ea typeface="Sniglet"/>
                <a:cs typeface="Sniglet"/>
                <a:sym typeface="Sniglet"/>
              </a:rPr>
              <a:t>.</a:t>
            </a:r>
            <a:endParaRPr sz="1600" dirty="0" smtClean="0">
              <a:solidFill>
                <a:schemeClr val="bg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5" name="Google Shape;65;p12"/>
          <p:cNvSpPr txBox="1"/>
          <p:nvPr/>
        </p:nvSpPr>
        <p:spPr>
          <a:xfrm>
            <a:off x="4536097" y="1836547"/>
            <a:ext cx="3772585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600"/>
              </a:spcBef>
            </a:pPr>
            <a:r>
              <a:rPr lang="th-TH" sz="1200" b="1" dirty="0" smtClean="0">
                <a:solidFill>
                  <a:schemeClr val="bg1"/>
                </a:solidFill>
              </a:rPr>
              <a:t>-</a:t>
            </a:r>
            <a:r>
              <a:rPr lang="th-TH" sz="1600" b="1" dirty="0" smtClean="0">
                <a:solidFill>
                  <a:schemeClr val="bg1"/>
                </a:solidFill>
              </a:rPr>
              <a:t>รายการ</a:t>
            </a:r>
            <a:r>
              <a:rPr lang="th-TH" sz="1600" b="1" dirty="0">
                <a:solidFill>
                  <a:schemeClr val="bg1"/>
                </a:solidFill>
              </a:rPr>
              <a:t>สิ่งที่ต้อง</a:t>
            </a:r>
            <a:r>
              <a:rPr lang="th-TH" sz="1600" b="1" dirty="0" smtClean="0">
                <a:solidFill>
                  <a:schemeClr val="bg1"/>
                </a:solidFill>
              </a:rPr>
              <a:t>เตรียมพร้อม</a:t>
            </a:r>
          </a:p>
          <a:p>
            <a:pPr lvl="0">
              <a:spcBef>
                <a:spcPts val="600"/>
              </a:spcBef>
            </a:pPr>
            <a:r>
              <a:rPr lang="th-TH" sz="1600" b="1" dirty="0">
                <a:solidFill>
                  <a:schemeClr val="bg1"/>
                </a:solidFill>
              </a:rPr>
              <a:t>ไฟล์ .</a:t>
            </a:r>
            <a:r>
              <a:rPr lang="en-US" sz="1600" b="1" dirty="0" err="1">
                <a:solidFill>
                  <a:schemeClr val="bg1"/>
                </a:solidFill>
              </a:rPr>
              <a:t>iso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th-TH" sz="1600" b="1" dirty="0" smtClean="0">
                <a:solidFill>
                  <a:schemeClr val="bg1"/>
                </a:solidFill>
              </a:rPr>
              <a:t>ของ </a:t>
            </a:r>
            <a:r>
              <a:rPr lang="en-US" sz="1600" b="1" dirty="0" smtClean="0">
                <a:solidFill>
                  <a:schemeClr val="bg1"/>
                </a:solidFill>
              </a:rPr>
              <a:t>Windows</a:t>
            </a:r>
            <a:r>
              <a:rPr lang="th-TH" sz="1600" b="1" dirty="0" smtClean="0">
                <a:solidFill>
                  <a:schemeClr val="bg1"/>
                </a:solidFill>
              </a:rPr>
              <a:t>10 </a:t>
            </a:r>
          </a:p>
          <a:p>
            <a:pPr lvl="0">
              <a:spcBef>
                <a:spcPts val="600"/>
              </a:spcBef>
            </a:pPr>
            <a:r>
              <a:rPr lang="th-TH" sz="1600" b="1" dirty="0">
                <a:solidFill>
                  <a:schemeClr val="bg1"/>
                </a:solidFill>
              </a:rPr>
              <a:t>ปุ่มคีย์บอร์ดสำหรับกดเข้า </a:t>
            </a:r>
            <a:r>
              <a:rPr lang="en-US" sz="1600" b="1" dirty="0">
                <a:solidFill>
                  <a:schemeClr val="bg1"/>
                </a:solidFill>
              </a:rPr>
              <a:t>Boot </a:t>
            </a:r>
            <a:r>
              <a:rPr lang="en-US" sz="1600" b="1" dirty="0" smtClean="0">
                <a:solidFill>
                  <a:schemeClr val="bg1"/>
                </a:solidFill>
              </a:rPr>
              <a:t>Menu </a:t>
            </a:r>
            <a:r>
              <a:rPr lang="th-TH" sz="1600" dirty="0">
                <a:solidFill>
                  <a:schemeClr val="bg1"/>
                </a:solidFill>
              </a:rPr>
              <a:t>หรือ </a:t>
            </a:r>
            <a:r>
              <a:rPr lang="en-US" sz="1600" dirty="0">
                <a:solidFill>
                  <a:schemeClr val="bg1"/>
                </a:solidFill>
              </a:rPr>
              <a:t>Boot Option</a:t>
            </a:r>
            <a:r>
              <a:rPr lang="en-US" sz="1600" b="1" dirty="0" smtClean="0">
                <a:solidFill>
                  <a:schemeClr val="bg1"/>
                </a:solidFill>
              </a:rPr>
              <a:t> (</a:t>
            </a:r>
            <a:r>
              <a:rPr lang="en-US" sz="1600" dirty="0" smtClean="0">
                <a:solidFill>
                  <a:schemeClr val="bg1"/>
                </a:solidFill>
              </a:rPr>
              <a:t>ASUS F8</a:t>
            </a:r>
            <a:r>
              <a:rPr lang="en-US" sz="1600" b="1" dirty="0" smtClean="0">
                <a:solidFill>
                  <a:schemeClr val="bg1"/>
                </a:solidFill>
              </a:rPr>
              <a:t>)</a:t>
            </a:r>
            <a:endParaRPr sz="1600" dirty="0">
              <a:solidFill>
                <a:schemeClr val="bg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6" name="Google Shape;66;p12"/>
          <p:cNvSpPr txBox="1"/>
          <p:nvPr/>
        </p:nvSpPr>
        <p:spPr>
          <a:xfrm>
            <a:off x="835275" y="3829725"/>
            <a:ext cx="74733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dirty="0">
              <a:solidFill>
                <a:srgbClr val="C9DAF8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200" dirty="0">
              <a:solidFill>
                <a:srgbClr val="C9DAF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95486"/>
            <a:ext cx="8229600" cy="4680520"/>
          </a:xfrm>
        </p:spPr>
        <p:txBody>
          <a:bodyPr/>
          <a:lstStyle/>
          <a:p>
            <a:pPr marL="101600" indent="0">
              <a:buNone/>
            </a:pPr>
            <a:r>
              <a:rPr lang="en-US" sz="1800" dirty="0" smtClean="0"/>
              <a:t>11. </a:t>
            </a:r>
            <a:r>
              <a:rPr lang="th-TH" sz="1800" dirty="0"/>
              <a:t>ถึงขั้นตอนนี้ให้คลิกเลือก </a:t>
            </a:r>
            <a:r>
              <a:rPr lang="en-US" sz="1800" b="1" dirty="0"/>
              <a:t>Custom : Install Windows only (advance)</a:t>
            </a:r>
            <a:endParaRPr lang="en-US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042539"/>
            <a:ext cx="4738049" cy="314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60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95486"/>
            <a:ext cx="8229600" cy="4752528"/>
          </a:xfrm>
        </p:spPr>
        <p:txBody>
          <a:bodyPr/>
          <a:lstStyle/>
          <a:p>
            <a:pPr marL="101600" indent="0">
              <a:buNone/>
            </a:pPr>
            <a:r>
              <a:rPr lang="en-US" sz="1800" dirty="0" smtClean="0"/>
              <a:t>12. </a:t>
            </a:r>
            <a:r>
              <a:rPr lang="th-TH" sz="1800" dirty="0"/>
              <a:t>เลือก</a:t>
            </a:r>
            <a:r>
              <a:rPr lang="th-TH" sz="1800" dirty="0" err="1"/>
              <a:t>ไดร์</a:t>
            </a:r>
            <a:r>
              <a:rPr lang="th-TH" sz="1800" dirty="0"/>
              <a:t>ที่ต้องการติดตั้ง ตามหัวข้อด้านล่างนี้</a:t>
            </a:r>
          </a:p>
          <a:p>
            <a:pPr marL="101600" indent="0">
              <a:buNone/>
            </a:pPr>
            <a:r>
              <a:rPr lang="th-TH" sz="1800" dirty="0"/>
              <a:t>– </a:t>
            </a:r>
            <a:r>
              <a:rPr lang="th-TH" sz="1800" b="1" u="sng" dirty="0"/>
              <a:t>หากเป็น </a:t>
            </a:r>
            <a:r>
              <a:rPr lang="en-US" sz="1800" b="1" u="sng" dirty="0" smtClean="0"/>
              <a:t>HDD </a:t>
            </a:r>
            <a:r>
              <a:rPr lang="th-TH" sz="1800" b="1" u="sng" dirty="0"/>
              <a:t>ที่ยังไม่เคย “ติดตั้ง </a:t>
            </a:r>
            <a:r>
              <a:rPr lang="en-US" sz="1800" b="1" u="sng" dirty="0" smtClean="0"/>
              <a:t>windows”</a:t>
            </a:r>
            <a:r>
              <a:rPr lang="en-US" sz="1800" dirty="0"/>
              <a:t> </a:t>
            </a:r>
            <a:r>
              <a:rPr lang="th-TH" sz="1800" dirty="0"/>
              <a:t>หรือเป็นคอมพิวเตอร์เครื่องใหม่ ให้คลิก </a:t>
            </a:r>
            <a:r>
              <a:rPr lang="en-US" sz="1800" b="1" dirty="0"/>
              <a:t>New</a:t>
            </a:r>
            <a:r>
              <a:rPr lang="en-US" sz="1800" dirty="0"/>
              <a:t> </a:t>
            </a:r>
            <a:r>
              <a:rPr lang="th-TH" sz="1800" dirty="0"/>
              <a:t>เพื่อแบ่ง </a:t>
            </a:r>
            <a:r>
              <a:rPr lang="en-US" sz="1800" dirty="0"/>
              <a:t>Partition </a:t>
            </a:r>
            <a:r>
              <a:rPr lang="th-TH" sz="1800" dirty="0"/>
              <a:t>ใส่ขนาดที่ต้องการ (หน่วยเป็น </a:t>
            </a:r>
            <a:r>
              <a:rPr lang="en-US" sz="1800" dirty="0"/>
              <a:t>MB </a:t>
            </a:r>
            <a:r>
              <a:rPr lang="th-TH" sz="1800" dirty="0"/>
              <a:t>โดย 1024 </a:t>
            </a:r>
            <a:r>
              <a:rPr lang="en-US" sz="1800" dirty="0"/>
              <a:t>Mb = 1 Gb) </a:t>
            </a:r>
            <a:r>
              <a:rPr lang="th-TH" sz="1800" dirty="0"/>
              <a:t>แล้วคลิก </a:t>
            </a:r>
            <a:r>
              <a:rPr lang="en-US" sz="1800" b="1" dirty="0"/>
              <a:t>Apply</a:t>
            </a:r>
            <a:r>
              <a:rPr lang="en-US" sz="1800" dirty="0"/>
              <a:t> </a:t>
            </a:r>
            <a:r>
              <a:rPr lang="th-TH" sz="1800" dirty="0"/>
              <a:t>แล้วคลิก</a:t>
            </a:r>
            <a:r>
              <a:rPr lang="th-TH" sz="1800" b="1" dirty="0"/>
              <a:t> </a:t>
            </a:r>
            <a:r>
              <a:rPr lang="en-US" sz="1800" b="1" dirty="0"/>
              <a:t>Next</a:t>
            </a:r>
            <a:endParaRPr lang="en-US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707654"/>
            <a:ext cx="3856155" cy="256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3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0"/>
            <a:ext cx="8229600" cy="4948014"/>
          </a:xfrm>
        </p:spPr>
        <p:txBody>
          <a:bodyPr/>
          <a:lstStyle/>
          <a:p>
            <a:pPr marL="101600" indent="0">
              <a:buNone/>
            </a:pPr>
            <a:r>
              <a:rPr lang="th-TH" sz="1800" b="1" u="sng" dirty="0"/>
              <a:t>รูปตัวอย่าง</a:t>
            </a:r>
            <a:r>
              <a:rPr lang="th-TH" sz="1800" dirty="0"/>
              <a:t> สำหรับคนที่เป็นเครื่องใช้งาน </a:t>
            </a:r>
            <a:r>
              <a:rPr lang="th-TH" sz="1800" b="1" dirty="0"/>
              <a:t>แบบ </a:t>
            </a:r>
            <a:r>
              <a:rPr lang="en-US" sz="1800" b="1" dirty="0"/>
              <a:t>UEFI</a:t>
            </a:r>
            <a:r>
              <a:rPr lang="en-US" sz="1800" dirty="0"/>
              <a:t> </a:t>
            </a:r>
            <a:r>
              <a:rPr lang="th-TH" sz="1800" dirty="0"/>
              <a:t>แบ่งแล้วจะได้ตามรูปตัวอย่างนี้ (</a:t>
            </a:r>
            <a:r>
              <a:rPr lang="en-US" sz="1800" dirty="0"/>
              <a:t>Partition 4 </a:t>
            </a:r>
            <a:r>
              <a:rPr lang="th-TH" sz="1800" dirty="0"/>
              <a:t>คือ </a:t>
            </a:r>
            <a:r>
              <a:rPr lang="th-TH" sz="1800" dirty="0" err="1"/>
              <a:t>ไดร์</a:t>
            </a:r>
            <a:r>
              <a:rPr lang="th-TH" sz="1800" dirty="0"/>
              <a:t> </a:t>
            </a:r>
            <a:r>
              <a:rPr lang="en-US" sz="1800" dirty="0"/>
              <a:t>C</a:t>
            </a:r>
            <a:r>
              <a:rPr lang="en-US" sz="1800" dirty="0" smtClean="0"/>
              <a:t>)</a:t>
            </a:r>
          </a:p>
          <a:p>
            <a:pPr marL="101600" indent="0">
              <a:buNone/>
            </a:pPr>
            <a:endParaRPr lang="en-US" sz="1800" dirty="0"/>
          </a:p>
          <a:p>
            <a:pPr marL="101600" indent="0">
              <a:buNone/>
            </a:pPr>
            <a:endParaRPr lang="en-US" sz="1800" dirty="0" smtClean="0"/>
          </a:p>
          <a:p>
            <a:pPr marL="101600" indent="0">
              <a:buNone/>
            </a:pPr>
            <a:endParaRPr lang="en-US" sz="1800" dirty="0"/>
          </a:p>
          <a:p>
            <a:pPr marL="101600" indent="0">
              <a:buNone/>
            </a:pPr>
            <a:endParaRPr lang="en-US" dirty="0" smtClean="0"/>
          </a:p>
          <a:p>
            <a:pPr marL="101600" indent="0">
              <a:buNone/>
            </a:pPr>
            <a:endParaRPr lang="en-US" dirty="0" smtClean="0"/>
          </a:p>
          <a:p>
            <a:pPr marL="101600" indent="0">
              <a:buNone/>
            </a:pPr>
            <a:r>
              <a:rPr lang="th-TH" sz="1800" b="1" dirty="0"/>
              <a:t>– </a:t>
            </a:r>
            <a:r>
              <a:rPr lang="th-TH" sz="1800" b="1" u="sng" dirty="0"/>
              <a:t>ในกรณีที่เครื่องคอมพิวเตอร์เคยติดตั้ง </a:t>
            </a:r>
            <a:r>
              <a:rPr lang="en-US" sz="1800" b="1" u="sng" dirty="0"/>
              <a:t>windows </a:t>
            </a:r>
            <a:r>
              <a:rPr lang="th-TH" sz="1800" b="1" u="sng" dirty="0"/>
              <a:t>มาก่อนแล้ว</a:t>
            </a:r>
            <a:r>
              <a:rPr lang="th-TH" sz="1800" dirty="0"/>
              <a:t> ก็ให้ทำการเลือก </a:t>
            </a:r>
            <a:r>
              <a:rPr lang="en-US" sz="1800" dirty="0"/>
              <a:t>HDD </a:t>
            </a:r>
            <a:r>
              <a:rPr lang="th-TH" sz="1800" dirty="0"/>
              <a:t>ที่เป็น</a:t>
            </a:r>
            <a:r>
              <a:rPr lang="th-TH" sz="1800" b="1" dirty="0" err="1"/>
              <a:t>ไดร์</a:t>
            </a:r>
            <a:r>
              <a:rPr lang="th-TH" sz="1800" b="1" dirty="0"/>
              <a:t> </a:t>
            </a:r>
            <a:r>
              <a:rPr lang="en-US" sz="1800" b="1" dirty="0"/>
              <a:t>C</a:t>
            </a:r>
            <a:r>
              <a:rPr lang="en-US" sz="1800" dirty="0"/>
              <a:t> </a:t>
            </a:r>
            <a:r>
              <a:rPr lang="th-TH" sz="1800" dirty="0"/>
              <a:t>แล้วทำการคลิก </a:t>
            </a:r>
            <a:r>
              <a:rPr lang="en-US" sz="1800" b="1" dirty="0"/>
              <a:t>Format </a:t>
            </a:r>
            <a:r>
              <a:rPr lang="th-TH" sz="1800" dirty="0"/>
              <a:t>แล้วคลิกที่ปุ่ม</a:t>
            </a:r>
            <a:r>
              <a:rPr lang="th-TH" sz="1800" b="1" dirty="0"/>
              <a:t> </a:t>
            </a:r>
            <a:r>
              <a:rPr lang="en-US" sz="1800" b="1" dirty="0"/>
              <a:t>Next</a:t>
            </a:r>
            <a:endParaRPr lang="en-US" sz="1800" dirty="0"/>
          </a:p>
          <a:p>
            <a:pPr marL="101600" indent="0">
              <a:buNone/>
            </a:pPr>
            <a:endParaRPr lang="th-TH" sz="1800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84" y="483518"/>
            <a:ext cx="3168352" cy="2053092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984" y="3147814"/>
            <a:ext cx="2931351" cy="183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4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3478"/>
            <a:ext cx="8229600" cy="4968552"/>
          </a:xfrm>
        </p:spPr>
        <p:txBody>
          <a:bodyPr/>
          <a:lstStyle/>
          <a:p>
            <a:pPr marL="101600" indent="0">
              <a:buNone/>
            </a:pPr>
            <a:r>
              <a:rPr lang="en-US" sz="1800" dirty="0" smtClean="0"/>
              <a:t>13. </a:t>
            </a:r>
            <a:r>
              <a:rPr lang="th-TH" sz="1800" dirty="0"/>
              <a:t>เมื่อมาถึงขั้นตอนนี้ก็จะเป็นหน้าแสดงผลของการติดตั้ง หลักจากติดตั้งเสร็จเรียบร้อย </a:t>
            </a:r>
            <a:r>
              <a:rPr lang="en-US" sz="1800" dirty="0"/>
              <a:t>Windows </a:t>
            </a:r>
            <a:r>
              <a:rPr lang="th-TH" sz="1800" dirty="0"/>
              <a:t>จะ </a:t>
            </a:r>
            <a:r>
              <a:rPr lang="en-US" sz="1800" dirty="0"/>
              <a:t>Restart </a:t>
            </a:r>
            <a:r>
              <a:rPr lang="th-TH" sz="1800" dirty="0" smtClean="0"/>
              <a:t>คอมพิวเตอร์</a:t>
            </a:r>
            <a:endParaRPr lang="th-TH" sz="1800" dirty="0"/>
          </a:p>
          <a:p>
            <a:pPr marL="101600" indent="0">
              <a:buNone/>
            </a:pPr>
            <a:endParaRPr lang="th-TH" sz="1800" dirty="0" smtClean="0"/>
          </a:p>
          <a:p>
            <a:pPr marL="101600" indent="0">
              <a:buNone/>
            </a:pPr>
            <a:endParaRPr lang="th-TH" sz="1800" dirty="0"/>
          </a:p>
          <a:p>
            <a:pPr marL="101600" indent="0">
              <a:buNone/>
            </a:pPr>
            <a:endParaRPr lang="th-TH" sz="1800" dirty="0" smtClean="0"/>
          </a:p>
          <a:p>
            <a:pPr marL="101600" indent="0">
              <a:buNone/>
            </a:pPr>
            <a:endParaRPr lang="th-TH" sz="1800" dirty="0"/>
          </a:p>
          <a:p>
            <a:pPr marL="101600" indent="0">
              <a:buNone/>
            </a:pPr>
            <a:endParaRPr lang="th-TH" sz="1800" dirty="0" smtClean="0"/>
          </a:p>
          <a:p>
            <a:pPr marL="101600" indent="0">
              <a:buNone/>
            </a:pPr>
            <a:endParaRPr lang="th-TH" sz="1800" dirty="0">
              <a:hlinkClick r:id="rId2"/>
            </a:endParaRPr>
          </a:p>
          <a:p>
            <a:pPr marL="101600" indent="0">
              <a:buNone/>
            </a:pPr>
            <a:endParaRPr lang="th-TH" sz="1800" dirty="0" smtClean="0">
              <a:hlinkClick r:id="rId2"/>
            </a:endParaRPr>
          </a:p>
          <a:p>
            <a:pPr marL="101600" indent="0">
              <a:buNone/>
            </a:pPr>
            <a:endParaRPr lang="th-TH" sz="1800" dirty="0">
              <a:hlinkClick r:id="rId2"/>
            </a:endParaRPr>
          </a:p>
          <a:p>
            <a:pPr marL="101600" indent="0">
              <a:buNone/>
            </a:pPr>
            <a:endParaRPr lang="th-TH" sz="1800" dirty="0" smtClean="0">
              <a:hlinkClick r:id="rId2"/>
            </a:endParaRPr>
          </a:p>
          <a:p>
            <a:pPr marL="101600" indent="0">
              <a:buNone/>
            </a:pPr>
            <a:endParaRPr lang="th-TH" sz="1800" dirty="0">
              <a:hlinkClick r:id="rId2"/>
            </a:endParaRPr>
          </a:p>
          <a:p>
            <a:pPr marL="101600" indent="0">
              <a:buNone/>
            </a:pPr>
            <a:endParaRPr lang="th-TH" sz="1800" dirty="0" smtClean="0">
              <a:hlinkClick r:id="rId2"/>
            </a:endParaRPr>
          </a:p>
          <a:p>
            <a:pPr marL="101600" indent="0">
              <a:buNone/>
            </a:pPr>
            <a:r>
              <a:rPr lang="th-TH" dirty="0">
                <a:hlinkClick r:id="rId2"/>
              </a:rPr>
              <a:t/>
            </a:r>
            <a:br>
              <a:rPr lang="th-TH" dirty="0">
                <a:hlinkClick r:id="rId2"/>
              </a:rPr>
            </a:b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203598"/>
            <a:ext cx="437160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8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3478"/>
            <a:ext cx="8229600" cy="4824536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/>
              <a:t>14. ให้รอจนเครื่องติดตั้งเสร็จแล้วจะแสดงหน้าเริ่มเข้าสู้การตั้งค่า </a:t>
            </a:r>
            <a:r>
              <a:rPr lang="en-US" sz="1800" dirty="0"/>
              <a:t>Windows </a:t>
            </a:r>
            <a:r>
              <a:rPr lang="th-TH" sz="1800" dirty="0"/>
              <a:t>โดยจะเข้าหน้า </a:t>
            </a:r>
            <a:r>
              <a:rPr lang="en-US" sz="1800" dirty="0"/>
              <a:t>Welcome </a:t>
            </a:r>
            <a:r>
              <a:rPr lang="th-TH" sz="1800" dirty="0"/>
              <a:t>จะมีเสียงพูดของระบบ เราสามารถปิดเสียงได้ที่ ไอคอนลำโพงด้านล่าง ให้รอสักครู่</a:t>
            </a:r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419622"/>
            <a:ext cx="3673482" cy="272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0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3478"/>
            <a:ext cx="8229600" cy="4824536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 smtClean="0"/>
              <a:t>15. ที่</a:t>
            </a:r>
            <a:r>
              <a:rPr lang="th-TH" sz="1800" dirty="0"/>
              <a:t>หน้านี้ให้เลือกภูมิภาคโดยเลือก </a:t>
            </a:r>
            <a:r>
              <a:rPr lang="en-US" sz="1800" b="1" dirty="0"/>
              <a:t>Thailand</a:t>
            </a:r>
            <a:r>
              <a:rPr lang="en-US" sz="1800" dirty="0"/>
              <a:t> </a:t>
            </a:r>
            <a:r>
              <a:rPr lang="th-TH" sz="1800" dirty="0"/>
              <a:t>จากนั้นคลิกที่ปุ่ม</a:t>
            </a:r>
            <a:r>
              <a:rPr lang="th-TH" sz="1800" b="1" dirty="0"/>
              <a:t> </a:t>
            </a:r>
            <a:r>
              <a:rPr lang="en-US" sz="1800" b="1" dirty="0"/>
              <a:t>Yes</a:t>
            </a:r>
            <a:endParaRPr lang="en-US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132415"/>
            <a:ext cx="3860920" cy="290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0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23478"/>
            <a:ext cx="8229600" cy="4752528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 smtClean="0"/>
              <a:t>16. เป็น</a:t>
            </a:r>
            <a:r>
              <a:rPr lang="th-TH" sz="1800" dirty="0"/>
              <a:t>การตั้งค่า </a:t>
            </a:r>
            <a:r>
              <a:rPr lang="en-US" sz="1800" dirty="0"/>
              <a:t>Keyboard </a:t>
            </a:r>
            <a:r>
              <a:rPr lang="th-TH" sz="1800" dirty="0"/>
              <a:t>ให้ทำการ</a:t>
            </a:r>
            <a:r>
              <a:rPr lang="th-TH" sz="1800" b="1" dirty="0"/>
              <a:t>เลือก </a:t>
            </a:r>
            <a:r>
              <a:rPr lang="en-US" sz="1800" b="1" dirty="0"/>
              <a:t>US</a:t>
            </a:r>
            <a:r>
              <a:rPr lang="en-US" sz="1800" dirty="0"/>
              <a:t> </a:t>
            </a:r>
            <a:r>
              <a:rPr lang="th-TH" sz="1800" dirty="0"/>
              <a:t>แล้วคลิกปุ่ม</a:t>
            </a:r>
            <a:r>
              <a:rPr lang="th-TH" sz="1800" b="1" dirty="0"/>
              <a:t> </a:t>
            </a:r>
            <a:r>
              <a:rPr lang="en-US" sz="1800" b="1" dirty="0"/>
              <a:t>Yes</a:t>
            </a:r>
            <a:endParaRPr lang="en-US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262840"/>
            <a:ext cx="3707375" cy="278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7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95486"/>
            <a:ext cx="8229600" cy="4680520"/>
          </a:xfrm>
        </p:spPr>
        <p:txBody>
          <a:bodyPr/>
          <a:lstStyle/>
          <a:p>
            <a:pPr marL="101600" indent="0">
              <a:buNone/>
            </a:pPr>
            <a:r>
              <a:rPr lang="en-US" sz="1800" dirty="0" smtClean="0"/>
              <a:t>17. </a:t>
            </a:r>
            <a:r>
              <a:rPr lang="th-TH" sz="1800" dirty="0"/>
              <a:t>หน้านี้ให้กดข้ามไปก่อนโดยคลิก</a:t>
            </a:r>
            <a:r>
              <a:rPr lang="th-TH" sz="1800" b="1" dirty="0"/>
              <a:t> </a:t>
            </a:r>
            <a:r>
              <a:rPr lang="en-US" sz="1800" b="1" dirty="0"/>
              <a:t>Skip</a:t>
            </a:r>
            <a:endParaRPr lang="en-US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241" y="1275606"/>
            <a:ext cx="3975160" cy="295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1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267494"/>
            <a:ext cx="8229600" cy="4608512"/>
          </a:xfrm>
        </p:spPr>
        <p:txBody>
          <a:bodyPr/>
          <a:lstStyle/>
          <a:p>
            <a:pPr marL="101600" indent="0">
              <a:buNone/>
            </a:pPr>
            <a:r>
              <a:rPr lang="en-US" sz="1800" dirty="0" smtClean="0"/>
              <a:t>18. </a:t>
            </a:r>
            <a:r>
              <a:rPr lang="th-TH" sz="1800" dirty="0"/>
              <a:t>ที่ขั้นตอนนี้หากที่บ้านหรือที่ทำงานเดินสายแลน และเชื่อมต่ออินเตอร์ผ่านสายแลนไว้จะขึ้นตามรูปตัวอย่าง แต่หากไม่ได้ต่อสายแลนเครื่องจะให้เชื่อมต่อ </a:t>
            </a:r>
            <a:r>
              <a:rPr lang="en-US" sz="1800" dirty="0" err="1"/>
              <a:t>WiFi</a:t>
            </a:r>
            <a:r>
              <a:rPr lang="en-US" sz="1800" dirty="0"/>
              <a:t> </a:t>
            </a:r>
            <a:r>
              <a:rPr lang="th-TH" sz="1800" dirty="0"/>
              <a:t>ให้ทำการเชื่อมต่อไวไฟให้</a:t>
            </a:r>
            <a:r>
              <a:rPr lang="th-TH" sz="1800" dirty="0" smtClean="0"/>
              <a:t>เรียบร้อย</a:t>
            </a:r>
          </a:p>
          <a:p>
            <a:pPr marL="101600" indent="0">
              <a:buNone/>
            </a:pPr>
            <a:endParaRPr lang="th-TH" sz="1800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99" y="1491630"/>
            <a:ext cx="3563359" cy="26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2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267494"/>
            <a:ext cx="8229600" cy="3799106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 smtClean="0"/>
              <a:t>19. </a:t>
            </a:r>
            <a:r>
              <a:rPr lang="th-TH" sz="1800" dirty="0"/>
              <a:t>ที่หน้าแถบ </a:t>
            </a:r>
            <a:r>
              <a:rPr lang="en-US" sz="1800" dirty="0"/>
              <a:t>Account </a:t>
            </a:r>
            <a:r>
              <a:rPr lang="th-TH" sz="1800" dirty="0"/>
              <a:t>ให้ทำการเลือก </a:t>
            </a:r>
            <a:r>
              <a:rPr lang="en-US" sz="1800" b="1" dirty="0"/>
              <a:t>Set up for personal use</a:t>
            </a:r>
            <a:r>
              <a:rPr lang="en-US" sz="1800" dirty="0"/>
              <a:t> </a:t>
            </a:r>
            <a:r>
              <a:rPr lang="th-TH" sz="1800" dirty="0"/>
              <a:t>แล้วคลิก </a:t>
            </a:r>
            <a:r>
              <a:rPr lang="en-US" sz="1800" b="1" dirty="0"/>
              <a:t>Next</a:t>
            </a:r>
            <a:endParaRPr lang="en-US" sz="1800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33" y="1295500"/>
            <a:ext cx="3664300" cy="276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7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ตัวแทนข้อความ 3"/>
          <p:cNvSpPr>
            <a:spLocks noGrp="1"/>
          </p:cNvSpPr>
          <p:nvPr>
            <p:ph type="body" idx="2"/>
          </p:nvPr>
        </p:nvSpPr>
        <p:spPr>
          <a:xfrm>
            <a:off x="5004048" y="1347614"/>
            <a:ext cx="3850484" cy="3201876"/>
          </a:xfrm>
        </p:spPr>
        <p:txBody>
          <a:bodyPr/>
          <a:lstStyle/>
          <a:p>
            <a:pPr marL="127000" indent="0">
              <a:buNone/>
            </a:pPr>
            <a:r>
              <a:rPr lang="th-TH" dirty="0" smtClean="0"/>
              <a:t>เริ่มแรกควรตรวจเช็ค </a:t>
            </a:r>
            <a:r>
              <a:rPr lang="en-US" dirty="0" smtClean="0"/>
              <a:t> Rem </a:t>
            </a:r>
            <a:r>
              <a:rPr lang="th-TH" dirty="0" smtClean="0"/>
              <a:t>ของเครื่องเราก่อนว่ามีขนาดเท่าหรือหน่วยความจำเท่าไหร่</a:t>
            </a:r>
            <a:endParaRPr lang="th-TH" dirty="0"/>
          </a:p>
        </p:txBody>
      </p:sp>
      <p:sp>
        <p:nvSpPr>
          <p:cNvPr id="5" name="ตัวแทนหมายเลขภาพนิ่ง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9" name="รูปภาพ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93" y="1491630"/>
            <a:ext cx="4694580" cy="2592288"/>
          </a:xfrm>
          <a:prstGeom prst="rect">
            <a:avLst/>
          </a:prstGeom>
        </p:spPr>
      </p:pic>
      <p:sp>
        <p:nvSpPr>
          <p:cNvPr id="12" name="Google Shape;403;p37"/>
          <p:cNvSpPr/>
          <p:nvPr/>
        </p:nvSpPr>
        <p:spPr>
          <a:xfrm>
            <a:off x="7137391" y="2448562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05;p37"/>
          <p:cNvSpPr/>
          <p:nvPr/>
        </p:nvSpPr>
        <p:spPr>
          <a:xfrm>
            <a:off x="7582626" y="2956823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73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267494"/>
            <a:ext cx="8229600" cy="4536504"/>
          </a:xfrm>
        </p:spPr>
        <p:txBody>
          <a:bodyPr/>
          <a:lstStyle/>
          <a:p>
            <a:pPr marL="101600" indent="0">
              <a:buNone/>
            </a:pPr>
            <a:r>
              <a:rPr lang="th-TH" sz="1800" dirty="0"/>
              <a:t>ขั้นตอนการสร้าง </a:t>
            </a:r>
            <a:r>
              <a:rPr lang="en-US" sz="1800" dirty="0"/>
              <a:t>User </a:t>
            </a:r>
            <a:r>
              <a:rPr lang="en-US" sz="1800" dirty="0" smtClean="0"/>
              <a:t>Account</a:t>
            </a:r>
          </a:p>
          <a:p>
            <a:pPr marL="101600" indent="0">
              <a:buNone/>
            </a:pPr>
            <a:r>
              <a:rPr lang="en-US" sz="1800" dirty="0" smtClean="0"/>
              <a:t>20. </a:t>
            </a:r>
            <a:r>
              <a:rPr lang="th-TH" sz="1800" dirty="0"/>
              <a:t>ให้คลิกที่ </a:t>
            </a:r>
            <a:r>
              <a:rPr lang="en-US" sz="1800" b="1" dirty="0"/>
              <a:t>Office </a:t>
            </a:r>
            <a:r>
              <a:rPr lang="en-US" sz="1800" b="1" dirty="0" smtClean="0"/>
              <a:t>account</a:t>
            </a:r>
          </a:p>
          <a:p>
            <a:pPr marL="101600" indent="0">
              <a:buNone/>
            </a:pPr>
            <a:endParaRPr lang="en-US" sz="1800" b="1" dirty="0"/>
          </a:p>
          <a:p>
            <a:pPr marL="101600" indent="0">
              <a:buNone/>
            </a:pPr>
            <a:endParaRPr lang="en-US" sz="1800" b="1" dirty="0" smtClean="0"/>
          </a:p>
          <a:p>
            <a:pPr marL="101600" indent="0">
              <a:buNone/>
            </a:pPr>
            <a:endParaRPr lang="en-US" sz="1800" b="1" dirty="0"/>
          </a:p>
          <a:p>
            <a:pPr marL="101600" indent="0">
              <a:buNone/>
            </a:pPr>
            <a:endParaRPr lang="en-US" sz="1800" b="1" dirty="0" smtClean="0"/>
          </a:p>
          <a:p>
            <a:pPr marL="101600" indent="0">
              <a:buNone/>
            </a:pPr>
            <a:endParaRPr lang="en-US" sz="1800" b="1" dirty="0" smtClean="0"/>
          </a:p>
          <a:p>
            <a:pPr marL="101600" indent="0">
              <a:buNone/>
            </a:pPr>
            <a:r>
              <a:rPr lang="en-US" sz="1800" b="1" dirty="0" smtClean="0"/>
              <a:t>22. </a:t>
            </a:r>
            <a:r>
              <a:rPr lang="th-TH" sz="1800" dirty="0"/>
              <a:t>ให้ทำการ</a:t>
            </a:r>
            <a:r>
              <a:rPr lang="th-TH" sz="1800" b="1" dirty="0"/>
              <a:t>กำหนดชื่อ </a:t>
            </a:r>
            <a:r>
              <a:rPr lang="en-US" sz="1800" b="1" dirty="0"/>
              <a:t>Username</a:t>
            </a:r>
            <a:r>
              <a:rPr lang="en-US" sz="1800" dirty="0"/>
              <a:t> </a:t>
            </a:r>
            <a:r>
              <a:rPr lang="th-TH" sz="1800" dirty="0"/>
              <a:t>ตามที่ต้องการ</a:t>
            </a:r>
          </a:p>
          <a:p>
            <a:pPr marL="101600" indent="0">
              <a:buNone/>
            </a:pPr>
            <a:r>
              <a:rPr lang="en-US" sz="1800" dirty="0" smtClean="0"/>
              <a:t>23. </a:t>
            </a:r>
            <a:r>
              <a:rPr lang="th-TH" sz="1800" dirty="0"/>
              <a:t>หน้านี้จะให้</a:t>
            </a:r>
            <a:r>
              <a:rPr lang="th-TH" sz="1800" b="1" dirty="0"/>
              <a:t>กำหนดรหัสผ่าน</a:t>
            </a:r>
            <a:r>
              <a:rPr lang="th-TH" sz="1800" dirty="0"/>
              <a:t>สำหรับเข้าเครื่อง หากไม่ต้องการตั้งรหัสก็ว่างไว้ แต่หากต้องการตั้งรหัสก็ใส่ให้เรียบร้อยแล้วคลิก</a:t>
            </a:r>
            <a:r>
              <a:rPr lang="th-TH" sz="1800" b="1" dirty="0"/>
              <a:t> </a:t>
            </a:r>
            <a:r>
              <a:rPr lang="en-US" sz="1800" b="1" dirty="0" smtClean="0"/>
              <a:t>Next</a:t>
            </a:r>
          </a:p>
          <a:p>
            <a:pPr marL="101600" indent="0">
              <a:buNone/>
            </a:pPr>
            <a:r>
              <a:rPr lang="en-US" sz="1800" b="1" dirty="0" smtClean="0"/>
              <a:t>24. </a:t>
            </a:r>
            <a:r>
              <a:rPr lang="th-TH" sz="1800" dirty="0"/>
              <a:t>คลิกที่ปุ่ม</a:t>
            </a:r>
            <a:r>
              <a:rPr lang="th-TH" sz="1800" b="1" dirty="0"/>
              <a:t> </a:t>
            </a:r>
            <a:r>
              <a:rPr lang="en-US" sz="1800" b="1" dirty="0" smtClean="0"/>
              <a:t>Accept</a:t>
            </a:r>
          </a:p>
          <a:p>
            <a:pPr marL="101600" indent="0">
              <a:buNone/>
            </a:pPr>
            <a:r>
              <a:rPr lang="en-US" sz="1800" b="1" dirty="0" smtClean="0"/>
              <a:t>25. </a:t>
            </a:r>
            <a:r>
              <a:rPr lang="th-TH" sz="1800" dirty="0"/>
              <a:t>ให้รอระบบทำการตั้งค่าข้อมูลสำหรับ </a:t>
            </a:r>
            <a:r>
              <a:rPr lang="en-US" sz="1800" dirty="0"/>
              <a:t>Windows </a:t>
            </a:r>
            <a:r>
              <a:rPr lang="en-US" sz="1800" dirty="0" smtClean="0"/>
              <a:t>10</a:t>
            </a:r>
          </a:p>
          <a:p>
            <a:pPr marL="101600" indent="0">
              <a:buNone/>
            </a:pPr>
            <a:r>
              <a:rPr lang="en-US" sz="1800" dirty="0" smtClean="0"/>
              <a:t>26. </a:t>
            </a:r>
            <a:r>
              <a:rPr lang="th-TH" sz="1800" dirty="0"/>
              <a:t>รอสักพักเราก็จะเข้าสู่หน้า </a:t>
            </a:r>
            <a:r>
              <a:rPr lang="en-US" sz="1800" dirty="0"/>
              <a:t>Desktop </a:t>
            </a:r>
            <a:r>
              <a:rPr lang="th-TH" sz="1800" dirty="0"/>
              <a:t>ของ </a:t>
            </a:r>
            <a:r>
              <a:rPr lang="en-US" sz="1800" dirty="0"/>
              <a:t>Windows 10 </a:t>
            </a:r>
            <a:r>
              <a:rPr lang="th-TH" sz="1800" dirty="0"/>
              <a:t>แล้ว</a:t>
            </a:r>
            <a:endParaRPr lang="en-US" sz="1800" dirty="0"/>
          </a:p>
          <a:p>
            <a:pPr marL="101600" indent="0">
              <a:buNone/>
            </a:pPr>
            <a:endParaRPr lang="en-US" sz="1800" dirty="0"/>
          </a:p>
          <a:p>
            <a:pPr marL="101600" indent="0">
              <a:buNone/>
            </a:pPr>
            <a:endParaRPr lang="en-US" dirty="0"/>
          </a:p>
          <a:p>
            <a:pPr marL="101600" indent="0">
              <a:buNone/>
            </a:pP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411510"/>
            <a:ext cx="2943873" cy="219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9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457200" y="195486"/>
            <a:ext cx="8229600" cy="4680520"/>
          </a:xfrm>
        </p:spPr>
        <p:txBody>
          <a:bodyPr/>
          <a:lstStyle/>
          <a:p>
            <a:pPr marL="101600" indent="0">
              <a:buNone/>
            </a:pPr>
            <a:endParaRPr lang="th-TH" dirty="0" smtClean="0"/>
          </a:p>
          <a:p>
            <a:pPr marL="101600" indent="0">
              <a:buNone/>
            </a:pPr>
            <a:endParaRPr lang="th-TH" dirty="0" smtClean="0"/>
          </a:p>
          <a:p>
            <a:pPr marL="101600" indent="0">
              <a:buNone/>
            </a:pPr>
            <a:r>
              <a:rPr lang="th-TH" dirty="0" smtClean="0"/>
              <a:t>สิ่ง</a:t>
            </a:r>
            <a:r>
              <a:rPr lang="th-TH" dirty="0"/>
              <a:t>ที่ควรทำหลังจากการลง </a:t>
            </a:r>
            <a:r>
              <a:rPr lang="en-US" dirty="0"/>
              <a:t>Windows </a:t>
            </a:r>
            <a:r>
              <a:rPr lang="th-TH" dirty="0"/>
              <a:t>ใหม่ นั้นคือการตรวจสอบ </a:t>
            </a:r>
            <a:r>
              <a:rPr lang="en-US" dirty="0"/>
              <a:t>Driver </a:t>
            </a:r>
            <a:r>
              <a:rPr lang="th-TH" dirty="0"/>
              <a:t>ต่างๆ</a:t>
            </a:r>
          </a:p>
          <a:p>
            <a:pPr marL="101600" indent="0">
              <a:buNone/>
            </a:pPr>
            <a:r>
              <a:rPr lang="th-TH" dirty="0"/>
              <a:t>ก็ให้ทำการดาวน์โหลด</a:t>
            </a:r>
            <a:r>
              <a:rPr lang="th-TH" dirty="0" err="1"/>
              <a:t>ไดร์เวอร์</a:t>
            </a:r>
            <a:r>
              <a:rPr lang="th-TH" dirty="0"/>
              <a:t> จากนั้นก็ทำการติดตั้งให้</a:t>
            </a:r>
            <a:r>
              <a:rPr lang="th-TH" dirty="0" smtClean="0"/>
              <a:t>เรียบร้อย</a:t>
            </a:r>
            <a:endParaRPr lang="en-US" dirty="0" smtClean="0"/>
          </a:p>
          <a:p>
            <a:pPr marL="101600" indent="0">
              <a:buNone/>
            </a:pPr>
            <a:r>
              <a:rPr lang="th-TH" dirty="0" smtClean="0"/>
              <a:t>ใน</a:t>
            </a:r>
            <a:r>
              <a:rPr lang="th-TH" dirty="0"/>
              <a:t>การดาวน์โหลดต่างๆของ </a:t>
            </a:r>
            <a:r>
              <a:rPr lang="en-US" dirty="0"/>
              <a:t>Driver </a:t>
            </a:r>
            <a:r>
              <a:rPr lang="th-TH" dirty="0"/>
              <a:t>เราก็จะต้องโหลดให้ตรงรุ่นของ </a:t>
            </a:r>
            <a:r>
              <a:rPr lang="en-US" dirty="0"/>
              <a:t>Windows </a:t>
            </a:r>
            <a:r>
              <a:rPr lang="th-TH" dirty="0"/>
              <a:t>เราด้วย</a:t>
            </a:r>
            <a:endParaRPr lang="th-TH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355726"/>
            <a:ext cx="4890066" cy="2214164"/>
          </a:xfrm>
          <a:prstGeom prst="rect">
            <a:avLst/>
          </a:prstGeom>
        </p:spPr>
      </p:pic>
      <p:sp>
        <p:nvSpPr>
          <p:cNvPr id="6" name="Google Shape;228;p27"/>
          <p:cNvSpPr/>
          <p:nvPr/>
        </p:nvSpPr>
        <p:spPr>
          <a:xfrm>
            <a:off x="4238323" y="347509"/>
            <a:ext cx="646476" cy="634317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29;p27"/>
          <p:cNvSpPr/>
          <p:nvPr/>
        </p:nvSpPr>
        <p:spPr>
          <a:xfrm>
            <a:off x="4355976" y="485777"/>
            <a:ext cx="411171" cy="357782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73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ctrTitle" idx="4294967295"/>
          </p:nvPr>
        </p:nvSpPr>
        <p:spPr>
          <a:xfrm>
            <a:off x="1736096" y="2211710"/>
            <a:ext cx="5629820" cy="1729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thanks!</a:t>
            </a:r>
            <a:endParaRPr sz="4800" dirty="0"/>
          </a:p>
        </p:txBody>
      </p:sp>
      <p:sp>
        <p:nvSpPr>
          <p:cNvPr id="299" name="Google Shape;299;p34"/>
          <p:cNvSpPr/>
          <p:nvPr/>
        </p:nvSpPr>
        <p:spPr>
          <a:xfrm>
            <a:off x="4207274" y="1491630"/>
            <a:ext cx="687464" cy="69159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3851976" y="3075806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/>
      <p:bldP spid="29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 idx="4294967295"/>
          </p:nvPr>
        </p:nvSpPr>
        <p:spPr>
          <a:xfrm>
            <a:off x="1792142" y="339502"/>
            <a:ext cx="5457000" cy="720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th-TH" sz="3200" dirty="0">
                <a:latin typeface="Arial" pitchFamily="34" charset="0"/>
                <a:ea typeface="Verdana" pitchFamily="34" charset="0"/>
              </a:rPr>
              <a:t>ก่อนที่จะเริ่มเราจำเป็นต้องมี</a:t>
            </a:r>
            <a:r>
              <a:rPr lang="th-TH" sz="3200" dirty="0"/>
              <a:t/>
            </a:r>
            <a:br>
              <a:rPr lang="th-TH" sz="3200" dirty="0"/>
            </a:br>
            <a:r>
              <a:rPr lang="th-TH" sz="3200" b="1" dirty="0">
                <a:solidFill>
                  <a:schemeClr val="bg1"/>
                </a:solidFill>
              </a:rPr>
              <a:t/>
            </a:r>
            <a:br>
              <a:rPr lang="th-TH" sz="3200" b="1" dirty="0">
                <a:solidFill>
                  <a:schemeClr val="bg1"/>
                </a:solidFill>
              </a:rPr>
            </a:br>
            <a:endParaRPr sz="3200"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4294967295"/>
          </p:nvPr>
        </p:nvSpPr>
        <p:spPr>
          <a:xfrm>
            <a:off x="107504" y="915566"/>
            <a:ext cx="8568952" cy="3960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>
              <a:buNone/>
            </a:pPr>
            <a:r>
              <a:rPr lang="th-TH" sz="1800" b="1" dirty="0">
                <a:solidFill>
                  <a:schemeClr val="bg1"/>
                </a:solidFill>
              </a:rPr>
              <a:t>-รายการสิ่งที่ต้องเตรียมพร้อม</a:t>
            </a:r>
          </a:p>
          <a:p>
            <a:pPr marL="101600" lvl="0" indent="0">
              <a:buNone/>
            </a:pPr>
            <a:r>
              <a:rPr lang="th-TH" sz="1800" b="1" dirty="0">
                <a:solidFill>
                  <a:schemeClr val="bg1"/>
                </a:solidFill>
              </a:rPr>
              <a:t>ไฟล์ .</a:t>
            </a:r>
            <a:r>
              <a:rPr lang="en-US" sz="1800" b="1" dirty="0" err="1">
                <a:solidFill>
                  <a:schemeClr val="bg1"/>
                </a:solidFill>
              </a:rPr>
              <a:t>iso</a:t>
            </a:r>
            <a:r>
              <a:rPr lang="en-US" sz="1800" b="1" dirty="0">
                <a:solidFill>
                  <a:schemeClr val="bg1"/>
                </a:solidFill>
              </a:rPr>
              <a:t> </a:t>
            </a:r>
            <a:r>
              <a:rPr lang="th-TH" sz="1800" b="1" dirty="0">
                <a:solidFill>
                  <a:schemeClr val="bg1"/>
                </a:solidFill>
              </a:rPr>
              <a:t>ของ </a:t>
            </a:r>
            <a:r>
              <a:rPr lang="en-US" sz="1800" b="1" dirty="0">
                <a:solidFill>
                  <a:schemeClr val="bg1"/>
                </a:solidFill>
              </a:rPr>
              <a:t>Windows10 </a:t>
            </a:r>
            <a:endParaRPr lang="en-US" sz="1800" b="1" dirty="0" smtClean="0">
              <a:solidFill>
                <a:schemeClr val="bg1"/>
              </a:solidFill>
            </a:endParaRPr>
          </a:p>
          <a:p>
            <a:r>
              <a:rPr lang="th-TH" sz="1800" dirty="0"/>
              <a:t>ขั้นตอนการ </a:t>
            </a:r>
            <a:r>
              <a:rPr lang="en-US" sz="1800" dirty="0"/>
              <a:t>Download Windows 10 </a:t>
            </a:r>
            <a:r>
              <a:rPr lang="th-TH" sz="1800" dirty="0"/>
              <a:t>ไฟล์ </a:t>
            </a:r>
            <a:r>
              <a:rPr lang="en-US" sz="1800" dirty="0"/>
              <a:t>ISO</a:t>
            </a:r>
          </a:p>
          <a:p>
            <a:pPr marL="101600" indent="0">
              <a:buNone/>
            </a:pPr>
            <a:r>
              <a:rPr lang="th-TH" sz="1800" dirty="0" smtClean="0"/>
              <a:t>1.ดาวน์โหลด </a:t>
            </a:r>
            <a:r>
              <a:rPr lang="en-US" sz="1800" dirty="0" smtClean="0"/>
              <a:t>Media creation tool</a:t>
            </a:r>
            <a:r>
              <a:rPr lang="th-TH" sz="1800" dirty="0"/>
              <a:t> </a:t>
            </a:r>
            <a:endParaRPr lang="th-TH" sz="1800" dirty="0" smtClean="0"/>
          </a:p>
          <a:p>
            <a:pPr marL="101600" indent="0">
              <a:buNone/>
            </a:pPr>
            <a:r>
              <a:rPr lang="en-US" sz="1800" dirty="0">
                <a:hlinkClick r:id="rId3"/>
              </a:rPr>
              <a:t>https://www.microsoft.com</a:t>
            </a:r>
            <a:r>
              <a:rPr lang="en-US" sz="1800" dirty="0" smtClean="0">
                <a:hlinkClick r:id="rId3"/>
              </a:rPr>
              <a:t>/</a:t>
            </a:r>
          </a:p>
          <a:p>
            <a:pPr marL="101600" indent="0">
              <a:buNone/>
            </a:pPr>
            <a:r>
              <a:rPr lang="en-US" sz="1800" dirty="0" err="1" smtClean="0">
                <a:hlinkClick r:id="rId3"/>
              </a:rPr>
              <a:t>th-th</a:t>
            </a:r>
            <a:r>
              <a:rPr lang="en-US" sz="1800" dirty="0" smtClean="0">
                <a:hlinkClick r:id="rId3"/>
              </a:rPr>
              <a:t>/software-download/windows10</a:t>
            </a:r>
            <a:endParaRPr lang="en-US" sz="1800" dirty="0" smtClean="0"/>
          </a:p>
          <a:p>
            <a:pPr marL="101600" indent="0">
              <a:buNone/>
            </a:pPr>
            <a:r>
              <a:rPr lang="th-TH" sz="1800" dirty="0" smtClean="0"/>
              <a:t>2.หลังจาก</a:t>
            </a:r>
            <a:r>
              <a:rPr lang="th-TH" sz="1800" dirty="0"/>
              <a:t>ดาวน์โหลด </a:t>
            </a:r>
            <a:r>
              <a:rPr lang="en-US" sz="1800" b="1" dirty="0"/>
              <a:t>Media creation tool</a:t>
            </a:r>
            <a:r>
              <a:rPr lang="en-US" sz="1800" dirty="0"/>
              <a:t> </a:t>
            </a:r>
            <a:r>
              <a:rPr lang="th-TH" sz="1800" dirty="0"/>
              <a:t>เสร็จ </a:t>
            </a:r>
            <a:endParaRPr lang="th-TH" sz="1800" dirty="0" smtClean="0"/>
          </a:p>
          <a:p>
            <a:pPr marL="101600" indent="0">
              <a:buNone/>
            </a:pPr>
            <a:r>
              <a:rPr lang="th-TH" sz="1800" dirty="0" smtClean="0"/>
              <a:t>จะ</a:t>
            </a:r>
            <a:r>
              <a:rPr lang="th-TH" sz="1800" dirty="0"/>
              <a:t>ได้ไฟล์ชื่อ </a:t>
            </a:r>
            <a:r>
              <a:rPr lang="en-US" sz="1800" dirty="0" smtClean="0"/>
              <a:t>MediaCreationTool.exe</a:t>
            </a:r>
            <a:endParaRPr lang="th-TH" sz="1800" dirty="0" smtClean="0"/>
          </a:p>
          <a:p>
            <a:pPr marL="101600" indent="0">
              <a:buNone/>
            </a:pPr>
            <a:r>
              <a:rPr lang="th-TH" sz="1800" dirty="0" smtClean="0"/>
              <a:t>3.ให้</a:t>
            </a:r>
            <a:r>
              <a:rPr lang="th-TH" sz="1800" dirty="0"/>
              <a:t>ทำการเปิด </a:t>
            </a:r>
            <a:r>
              <a:rPr lang="en-US" sz="1800" b="1" dirty="0"/>
              <a:t>MediaCreationTool.exe</a:t>
            </a:r>
            <a:r>
              <a:rPr lang="en-US" sz="1800" dirty="0"/>
              <a:t> </a:t>
            </a:r>
            <a:r>
              <a:rPr lang="th-TH" sz="1800" dirty="0"/>
              <a:t>ที่ดาวน์โหลดมา </a:t>
            </a:r>
            <a:endParaRPr lang="th-TH" sz="1800" dirty="0" smtClean="0"/>
          </a:p>
          <a:p>
            <a:pPr marL="101600" indent="0">
              <a:buNone/>
            </a:pPr>
            <a:r>
              <a:rPr lang="th-TH" sz="1800" dirty="0" smtClean="0"/>
              <a:t>จะ</a:t>
            </a:r>
            <a:r>
              <a:rPr lang="th-TH" sz="1800" dirty="0"/>
              <a:t>มีหน้าแสดง </a:t>
            </a:r>
            <a:r>
              <a:rPr lang="en-US" sz="1800" dirty="0"/>
              <a:t>License </a:t>
            </a:r>
            <a:r>
              <a:rPr lang="th-TH" sz="1800" dirty="0"/>
              <a:t>ให้</a:t>
            </a:r>
            <a:r>
              <a:rPr lang="th-TH" sz="1800" b="1" dirty="0"/>
              <a:t>คลิกปุ่ม </a:t>
            </a:r>
            <a:r>
              <a:rPr lang="en-US" sz="1800" b="1" dirty="0"/>
              <a:t>Accept</a:t>
            </a:r>
            <a:endParaRPr lang="en-US" sz="1800" dirty="0"/>
          </a:p>
          <a:p>
            <a:pPr marL="10160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dirty="0"/>
          </a:p>
        </p:txBody>
      </p:sp>
      <p:sp>
        <p:nvSpPr>
          <p:cNvPr id="74" name="Google Shape;74;p13"/>
          <p:cNvSpPr/>
          <p:nvPr/>
        </p:nvSpPr>
        <p:spPr>
          <a:xfrm>
            <a:off x="3799402" y="20515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5" y="1104156"/>
            <a:ext cx="3563939" cy="2808312"/>
          </a:xfrm>
          <a:prstGeom prst="rect">
            <a:avLst/>
          </a:prstGeom>
        </p:spPr>
      </p:pic>
      <p:sp>
        <p:nvSpPr>
          <p:cNvPr id="9" name="Google Shape;399;p37"/>
          <p:cNvSpPr/>
          <p:nvPr/>
        </p:nvSpPr>
        <p:spPr>
          <a:xfrm>
            <a:off x="8397491" y="4582683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179512" y="195486"/>
            <a:ext cx="8424936" cy="5306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4.</a:t>
            </a:r>
            <a:r>
              <a:rPr lang="th-TH" dirty="0">
                <a:solidFill>
                  <a:schemeClr val="bg1"/>
                </a:solidFill>
              </a:rPr>
              <a:t> เลือก </a:t>
            </a:r>
            <a:r>
              <a:rPr lang="en-US" b="1" dirty="0">
                <a:solidFill>
                  <a:schemeClr val="bg1"/>
                </a:solidFill>
              </a:rPr>
              <a:t>Create installation media for another PC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th-TH" dirty="0">
                <a:solidFill>
                  <a:schemeClr val="bg1"/>
                </a:solidFill>
              </a:rPr>
              <a:t>จากนั้นคลิก </a:t>
            </a:r>
            <a:r>
              <a:rPr lang="en-US" b="1" dirty="0" smtClean="0">
                <a:solidFill>
                  <a:schemeClr val="bg1"/>
                </a:solidFill>
              </a:rPr>
              <a:t>Next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5.</a:t>
            </a:r>
            <a:r>
              <a:rPr lang="th-TH" dirty="0"/>
              <a:t> </a:t>
            </a:r>
            <a:r>
              <a:rPr lang="th-TH" dirty="0">
                <a:solidFill>
                  <a:schemeClr val="bg1"/>
                </a:solidFill>
              </a:rPr>
              <a:t>เลือกภาษาและ</a:t>
            </a:r>
            <a:r>
              <a:rPr lang="th-TH" dirty="0" err="1">
                <a:solidFill>
                  <a:schemeClr val="bg1"/>
                </a:solidFill>
              </a:rPr>
              <a:t>เวอร์ชั่น</a:t>
            </a:r>
            <a:r>
              <a:rPr lang="th-TH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windows (</a:t>
            </a:r>
            <a:r>
              <a:rPr lang="th-TH" dirty="0">
                <a:solidFill>
                  <a:schemeClr val="bg1"/>
                </a:solidFill>
              </a:rPr>
              <a:t>นำเครื่องหมายที่ช่อง </a:t>
            </a:r>
            <a:r>
              <a:rPr lang="en-US" dirty="0">
                <a:solidFill>
                  <a:schemeClr val="bg1"/>
                </a:solidFill>
              </a:rPr>
              <a:t>Use the recommended options for this PC </a:t>
            </a:r>
            <a:r>
              <a:rPr lang="th-TH" dirty="0">
                <a:solidFill>
                  <a:schemeClr val="bg1"/>
                </a:solidFill>
              </a:rPr>
              <a:t>ออก ถ้าจะลงเครื่องที่ใช้ดาวน์โหลดนี้ก็ไม่ต้องเอาออกครับ</a:t>
            </a:r>
            <a:r>
              <a:rPr lang="th-TH" dirty="0" smtClean="0">
                <a:solidFill>
                  <a:schemeClr val="bg1"/>
                </a:solidFill>
              </a:rPr>
              <a:t>)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- Language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th-TH" dirty="0">
                <a:solidFill>
                  <a:schemeClr val="bg1"/>
                </a:solidFill>
              </a:rPr>
              <a:t>เลือก </a:t>
            </a:r>
            <a:r>
              <a:rPr lang="en-US" dirty="0">
                <a:solidFill>
                  <a:schemeClr val="bg1"/>
                </a:solidFill>
              </a:rPr>
              <a:t>English (United States) (</a:t>
            </a:r>
            <a:r>
              <a:rPr lang="th-TH" dirty="0">
                <a:solidFill>
                  <a:schemeClr val="bg1"/>
                </a:solidFill>
              </a:rPr>
              <a:t>แนะนำแบบนี้)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- </a:t>
            </a:r>
            <a:r>
              <a:rPr lang="en-US" b="1" dirty="0" err="1" smtClean="0">
                <a:solidFill>
                  <a:schemeClr val="bg1"/>
                </a:solidFill>
              </a:rPr>
              <a:t>Edtion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th-TH" dirty="0">
                <a:solidFill>
                  <a:schemeClr val="bg1"/>
                </a:solidFill>
              </a:rPr>
              <a:t>เลือก </a:t>
            </a:r>
            <a:r>
              <a:rPr lang="en-US" dirty="0">
                <a:solidFill>
                  <a:schemeClr val="bg1"/>
                </a:solidFill>
              </a:rPr>
              <a:t>Windows 10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- Architecture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th-TH" dirty="0">
                <a:solidFill>
                  <a:schemeClr val="bg1"/>
                </a:solidFill>
              </a:rPr>
              <a:t>หากคอมพิวเตอร์ที่ต้องการลง </a:t>
            </a:r>
            <a:r>
              <a:rPr lang="en-US" dirty="0">
                <a:solidFill>
                  <a:schemeClr val="bg1"/>
                </a:solidFill>
              </a:rPr>
              <a:t>Windows 10 </a:t>
            </a:r>
            <a:r>
              <a:rPr lang="th-TH" dirty="0">
                <a:solidFill>
                  <a:schemeClr val="bg1"/>
                </a:solidFill>
              </a:rPr>
              <a:t>มี </a:t>
            </a:r>
            <a:r>
              <a:rPr lang="en-US" b="1" dirty="0">
                <a:solidFill>
                  <a:schemeClr val="bg1"/>
                </a:solidFill>
              </a:rPr>
              <a:t>Ram 4 Gb </a:t>
            </a:r>
            <a:r>
              <a:rPr lang="th-TH" b="1" dirty="0">
                <a:solidFill>
                  <a:schemeClr val="bg1"/>
                </a:solidFill>
              </a:rPr>
              <a:t>ขึ้นไปให้เลือก 64-</a:t>
            </a:r>
            <a:r>
              <a:rPr lang="en-US" b="1" dirty="0">
                <a:solidFill>
                  <a:schemeClr val="bg1"/>
                </a:solidFill>
              </a:rPr>
              <a:t>Bit (x64)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th-TH" dirty="0">
                <a:solidFill>
                  <a:schemeClr val="bg1"/>
                </a:solidFill>
              </a:rPr>
              <a:t>หากมี </a:t>
            </a:r>
            <a:r>
              <a:rPr lang="en-US" b="1" dirty="0">
                <a:solidFill>
                  <a:schemeClr val="bg1"/>
                </a:solidFill>
              </a:rPr>
              <a:t>Ram </a:t>
            </a:r>
            <a:r>
              <a:rPr lang="th-TH" b="1" dirty="0">
                <a:solidFill>
                  <a:schemeClr val="bg1"/>
                </a:solidFill>
              </a:rPr>
              <a:t>น้อยกว่า 3 </a:t>
            </a:r>
            <a:r>
              <a:rPr lang="en-US" b="1" dirty="0">
                <a:solidFill>
                  <a:schemeClr val="bg1"/>
                </a:solidFill>
              </a:rPr>
              <a:t>Gb </a:t>
            </a:r>
            <a:r>
              <a:rPr lang="th-TH" b="1" dirty="0">
                <a:solidFill>
                  <a:schemeClr val="bg1"/>
                </a:solidFill>
              </a:rPr>
              <a:t>ให้เลือก 32-</a:t>
            </a:r>
            <a:r>
              <a:rPr lang="en-US" b="1" dirty="0">
                <a:solidFill>
                  <a:schemeClr val="bg1"/>
                </a:solidFill>
              </a:rPr>
              <a:t>Bit (x86)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th-TH" dirty="0">
                <a:solidFill>
                  <a:schemeClr val="bg1"/>
                </a:solidFill>
              </a:rPr>
              <a:t>หรือจะเลือก </a:t>
            </a:r>
            <a:r>
              <a:rPr lang="en-US" b="1" dirty="0">
                <a:solidFill>
                  <a:schemeClr val="bg1"/>
                </a:solidFill>
              </a:rPr>
              <a:t>Both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th-TH" dirty="0">
                <a:solidFill>
                  <a:schemeClr val="bg1"/>
                </a:solidFill>
              </a:rPr>
              <a:t>จะเป็นทั้ง 64</a:t>
            </a:r>
            <a:r>
              <a:rPr lang="en-US" dirty="0">
                <a:solidFill>
                  <a:schemeClr val="bg1"/>
                </a:solidFill>
              </a:rPr>
              <a:t>bit </a:t>
            </a:r>
            <a:r>
              <a:rPr lang="th-TH" dirty="0">
                <a:solidFill>
                  <a:schemeClr val="bg1"/>
                </a:solidFill>
              </a:rPr>
              <a:t>และ 32</a:t>
            </a:r>
            <a:r>
              <a:rPr lang="en-US" dirty="0">
                <a:solidFill>
                  <a:schemeClr val="bg1"/>
                </a:solidFill>
              </a:rPr>
              <a:t>bit </a:t>
            </a:r>
            <a:r>
              <a:rPr lang="th-TH" dirty="0">
                <a:solidFill>
                  <a:schemeClr val="bg1"/>
                </a:solidFill>
              </a:rPr>
              <a:t>ซึ่งขนาดไฟล์จะใหญ่ขึ้น จะทำให้ใช้ระยะเวลาดาวน์โหลดนานขึ้น (หรือจะเลือกทั้ง 2 ก็ได้ครับ)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773" y="785462"/>
            <a:ext cx="2810414" cy="185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8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251520" y="51470"/>
            <a:ext cx="8352928" cy="3496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6. </a:t>
            </a:r>
            <a:r>
              <a:rPr lang="th-TH" dirty="0">
                <a:solidFill>
                  <a:schemeClr val="bg1"/>
                </a:solidFill>
              </a:rPr>
              <a:t>เสร็จแล้วคลิก </a:t>
            </a:r>
            <a:r>
              <a:rPr lang="en-US" b="1" dirty="0" smtClean="0">
                <a:solidFill>
                  <a:schemeClr val="bg1"/>
                </a:solidFill>
              </a:rPr>
              <a:t>Next 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 7.</a:t>
            </a:r>
            <a:r>
              <a:rPr lang="th-TH" dirty="0"/>
              <a:t> </a:t>
            </a:r>
            <a:r>
              <a:rPr lang="th-TH" dirty="0">
                <a:solidFill>
                  <a:schemeClr val="bg1"/>
                </a:solidFill>
              </a:rPr>
              <a:t>เลือก </a:t>
            </a:r>
            <a:r>
              <a:rPr lang="en-US" b="1" dirty="0">
                <a:solidFill>
                  <a:schemeClr val="bg1"/>
                </a:solidFill>
              </a:rPr>
              <a:t>ISO file</a:t>
            </a:r>
            <a:endParaRPr lang="en-US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63890"/>
            <a:ext cx="2622588" cy="2079132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720" y="2859782"/>
            <a:ext cx="2604724" cy="194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7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มายเลขภาพนิ่ง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สี่เหลี่ยมผืนผ้า 2"/>
          <p:cNvSpPr/>
          <p:nvPr/>
        </p:nvSpPr>
        <p:spPr>
          <a:xfrm>
            <a:off x="251520" y="123478"/>
            <a:ext cx="8352928" cy="3280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8. </a:t>
            </a:r>
            <a:r>
              <a:rPr lang="th-TH" b="1" dirty="0">
                <a:solidFill>
                  <a:schemeClr val="bg1"/>
                </a:solidFill>
              </a:rPr>
              <a:t>เลือก </a:t>
            </a:r>
            <a:r>
              <a:rPr lang="en-US" b="1" dirty="0">
                <a:solidFill>
                  <a:schemeClr val="bg1"/>
                </a:solidFill>
              </a:rPr>
              <a:t>Location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th-TH" dirty="0">
                <a:solidFill>
                  <a:schemeClr val="bg1"/>
                </a:solidFill>
              </a:rPr>
              <a:t>ที่ต้องการบันทึกไฟล์ .</a:t>
            </a:r>
            <a:r>
              <a:rPr lang="en-US" dirty="0">
                <a:solidFill>
                  <a:schemeClr val="bg1"/>
                </a:solidFill>
              </a:rPr>
              <a:t>ISO </a:t>
            </a:r>
            <a:r>
              <a:rPr lang="th-TH" dirty="0">
                <a:solidFill>
                  <a:schemeClr val="bg1"/>
                </a:solidFill>
              </a:rPr>
              <a:t>และ</a:t>
            </a:r>
            <a:r>
              <a:rPr lang="th-TH" b="1" dirty="0">
                <a:solidFill>
                  <a:schemeClr val="bg1"/>
                </a:solidFill>
              </a:rPr>
              <a:t>กำหนดชื่อไฟล์ </a:t>
            </a:r>
            <a:r>
              <a:rPr lang="en-US" b="1" dirty="0" err="1">
                <a:solidFill>
                  <a:schemeClr val="bg1"/>
                </a:solidFill>
              </a:rPr>
              <a:t>iso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th-TH" dirty="0">
                <a:solidFill>
                  <a:schemeClr val="bg1"/>
                </a:solidFill>
              </a:rPr>
              <a:t>ตามที่ต้องการจากนั้นคลิก </a:t>
            </a:r>
            <a:r>
              <a:rPr lang="en-US" b="1" dirty="0" smtClean="0">
                <a:solidFill>
                  <a:schemeClr val="bg1"/>
                </a:solidFill>
              </a:rPr>
              <a:t>Save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 9. </a:t>
            </a:r>
            <a:r>
              <a:rPr lang="th-TH" dirty="0">
                <a:solidFill>
                  <a:schemeClr val="bg1"/>
                </a:solidFill>
              </a:rPr>
              <a:t>รอให้โปรแกรมดาวน์โหลดไฟล์ </a:t>
            </a:r>
            <a:r>
              <a:rPr lang="en-US" dirty="0">
                <a:solidFill>
                  <a:schemeClr val="bg1"/>
                </a:solidFill>
              </a:rPr>
              <a:t>ISO </a:t>
            </a:r>
            <a:r>
              <a:rPr lang="th-TH" dirty="0">
                <a:solidFill>
                  <a:schemeClr val="bg1"/>
                </a:solidFill>
              </a:rPr>
              <a:t>จนครบ 100%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th-TH" dirty="0"/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55526"/>
            <a:ext cx="2524279" cy="1948920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337" y="3003798"/>
            <a:ext cx="2602088" cy="200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1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1115616" y="867060"/>
            <a:ext cx="6984776" cy="52565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/>
            </a:r>
            <a:br>
              <a:rPr lang="th-TH" sz="2400" dirty="0" smtClean="0"/>
            </a:br>
            <a:r>
              <a:rPr lang="th-TH" sz="2400" dirty="0"/>
              <a:t/>
            </a:r>
            <a:br>
              <a:rPr lang="th-TH" sz="2400" dirty="0"/>
            </a:br>
            <a:r>
              <a:rPr lang="th-TH" sz="2400" dirty="0" smtClean="0"/>
              <a:t>ขั้นตอน</a:t>
            </a:r>
            <a:r>
              <a:rPr lang="th-TH" sz="2400" dirty="0"/>
              <a:t>ต่อไปก็นำไฟล์ .</a:t>
            </a:r>
            <a:r>
              <a:rPr lang="en-US" sz="2400" dirty="0"/>
              <a:t>ISO </a:t>
            </a:r>
            <a:r>
              <a:rPr lang="th-TH" sz="2400" dirty="0"/>
              <a:t>ไป</a:t>
            </a:r>
            <a:r>
              <a:rPr lang="th-TH" sz="2400" dirty="0" smtClean="0"/>
              <a:t>ทำ</a:t>
            </a:r>
            <a:r>
              <a:rPr lang="en-US" sz="2400" dirty="0"/>
              <a:t> </a:t>
            </a:r>
            <a:r>
              <a:rPr lang="en-US" sz="2400" dirty="0" smtClean="0"/>
              <a:t>Boot </a:t>
            </a:r>
            <a:r>
              <a:rPr lang="en-US" sz="2400" dirty="0"/>
              <a:t>Windows 10 </a:t>
            </a:r>
            <a:r>
              <a:rPr lang="th-TH" sz="2400" dirty="0"/>
              <a:t>ด้วย </a:t>
            </a:r>
            <a:r>
              <a:rPr lang="en-US" sz="2400" dirty="0" err="1" smtClean="0"/>
              <a:t>usb</a:t>
            </a:r>
            <a:r>
              <a:rPr lang="en-US" sz="2400" dirty="0" smtClean="0"/>
              <a:t> flash drive</a:t>
            </a:r>
            <a:br>
              <a:rPr lang="en-US" sz="2400" dirty="0" smtClean="0"/>
            </a:br>
            <a:endParaRPr sz="2000" dirty="0"/>
          </a:p>
          <a:p>
            <a:pPr algn="l"/>
            <a:r>
              <a:rPr lang="th-TH" sz="1800" dirty="0" smtClean="0"/>
              <a:t/>
            </a:r>
            <a:br>
              <a:rPr lang="th-TH" sz="1800" dirty="0" smtClean="0"/>
            </a:br>
            <a:r>
              <a:rPr lang="th-TH" sz="1800" dirty="0" smtClean="0"/>
              <a:t>-ก่อนที่</a:t>
            </a:r>
            <a:r>
              <a:rPr lang="th-TH" sz="1800" dirty="0"/>
              <a:t>จะเริ่มเราจำเป็นต้อง</a:t>
            </a:r>
            <a:r>
              <a:rPr lang="th-TH" sz="1800" dirty="0" smtClean="0"/>
              <a:t>มี</a:t>
            </a:r>
            <a:br>
              <a:rPr lang="th-TH" sz="1800" dirty="0" smtClean="0"/>
            </a:br>
            <a:r>
              <a:rPr lang="en-US" sz="1800" dirty="0" smtClean="0"/>
              <a:t>1. </a:t>
            </a:r>
            <a:r>
              <a:rPr lang="th-TH" sz="1800" b="1" dirty="0" smtClean="0"/>
              <a:t>ไฟล์ </a:t>
            </a:r>
            <a:r>
              <a:rPr lang="en-US" sz="1800" b="1" dirty="0"/>
              <a:t>Image Windows </a:t>
            </a:r>
            <a:r>
              <a:rPr lang="en-US" sz="1800" b="1" dirty="0" smtClean="0"/>
              <a:t>10</a:t>
            </a:r>
            <a:r>
              <a:rPr lang="th-TH" sz="1800" b="1" dirty="0" smtClean="0"/>
              <a:t/>
            </a:r>
            <a:br>
              <a:rPr lang="th-TH" sz="1800" b="1" dirty="0" smtClean="0"/>
            </a:br>
            <a:r>
              <a:rPr lang="en-US" sz="1800" b="1" dirty="0" smtClean="0"/>
              <a:t>2. USB</a:t>
            </a:r>
            <a:r>
              <a:rPr lang="en-US" sz="1800" b="1" dirty="0"/>
              <a:t> Flash drive </a:t>
            </a:r>
            <a:r>
              <a:rPr lang="th-TH" sz="1800" b="1" dirty="0"/>
              <a:t>ขนาด 8 </a:t>
            </a:r>
            <a:r>
              <a:rPr lang="en-US" sz="1800" b="1" dirty="0"/>
              <a:t>Gb </a:t>
            </a:r>
            <a:r>
              <a:rPr lang="th-TH" sz="1800" b="1" dirty="0"/>
              <a:t>ขึ้นไป</a:t>
            </a:r>
            <a:r>
              <a:rPr lang="th-TH" sz="1800" dirty="0"/>
              <a:t> โดยหากมีข้อมูลอยู่ ให้สำรองข้อมูลก่อนนำไปทำ </a:t>
            </a:r>
            <a:r>
              <a:rPr lang="en-US" sz="1800" dirty="0" err="1"/>
              <a:t>usb</a:t>
            </a:r>
            <a:r>
              <a:rPr lang="en-US" sz="1800" dirty="0"/>
              <a:t> boot windows 10</a:t>
            </a:r>
            <a:br>
              <a:rPr lang="en-US" sz="1800" dirty="0"/>
            </a:br>
            <a:r>
              <a:rPr lang="th-TH" b="1" dirty="0" smtClean="0"/>
              <a:t/>
            </a:r>
            <a:br>
              <a:rPr lang="th-TH" b="1" dirty="0" smtClean="0"/>
            </a:br>
            <a:r>
              <a:rPr lang="th-TH" dirty="0"/>
              <a:t/>
            </a:r>
            <a:br>
              <a:rPr lang="th-TH" dirty="0"/>
            </a:br>
            <a:endParaRPr dirty="0"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" name="Google Shape;186;p24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87;p24"/>
          <p:cNvSpPr/>
          <p:nvPr/>
        </p:nvSpPr>
        <p:spPr>
          <a:xfrm>
            <a:off x="4328692" y="5006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82;p37"/>
          <p:cNvSpPr/>
          <p:nvPr/>
        </p:nvSpPr>
        <p:spPr>
          <a:xfrm>
            <a:off x="265188" y="4050125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685800" y="267494"/>
            <a:ext cx="7772400" cy="4176464"/>
          </a:xfrm>
        </p:spPr>
        <p:txBody>
          <a:bodyPr/>
          <a:lstStyle/>
          <a:p>
            <a:pPr algn="l"/>
            <a:r>
              <a:rPr lang="th-TH" sz="1800" dirty="0"/>
              <a:t>1. เปิด </a:t>
            </a:r>
            <a:r>
              <a:rPr lang="en-US" sz="1800" b="1" dirty="0"/>
              <a:t>Windows USB/DVD Download Tool</a:t>
            </a:r>
            <a:endParaRPr lang="en-US" sz="1800" dirty="0"/>
          </a:p>
          <a:p>
            <a:pPr algn="l"/>
            <a:r>
              <a:rPr lang="en-US" sz="1800" dirty="0"/>
              <a:t>2. </a:t>
            </a:r>
            <a:r>
              <a:rPr lang="th-TH" sz="1800" dirty="0"/>
              <a:t>ที่หน้า </a:t>
            </a:r>
            <a:r>
              <a:rPr lang="en-US" sz="1800" dirty="0"/>
              <a:t>Choose ISO file </a:t>
            </a:r>
            <a:r>
              <a:rPr lang="th-TH" sz="1800" dirty="0"/>
              <a:t>ให้คลิกเลือก </a:t>
            </a:r>
            <a:r>
              <a:rPr lang="en-US" sz="1800" b="1" dirty="0"/>
              <a:t>Browse</a:t>
            </a:r>
            <a:endParaRPr lang="en-US" sz="1800" dirty="0"/>
          </a:p>
          <a:p>
            <a:pPr algn="l"/>
            <a:endParaRPr lang="th-TH" dirty="0" smtClean="0"/>
          </a:p>
          <a:p>
            <a:pPr algn="l"/>
            <a:endParaRPr lang="th-TH" dirty="0"/>
          </a:p>
          <a:p>
            <a:pPr algn="l"/>
            <a:endParaRPr lang="th-TH" dirty="0" smtClean="0"/>
          </a:p>
          <a:p>
            <a:pPr algn="l"/>
            <a:endParaRPr lang="th-TH" dirty="0"/>
          </a:p>
          <a:p>
            <a:pPr algn="l"/>
            <a:endParaRPr lang="th-TH" dirty="0" smtClean="0"/>
          </a:p>
          <a:p>
            <a:pPr algn="l"/>
            <a:endParaRPr lang="th-TH" dirty="0" smtClean="0"/>
          </a:p>
          <a:p>
            <a:pPr algn="l"/>
            <a:r>
              <a:rPr lang="th-TH" sz="1800" dirty="0"/>
              <a:t>3. </a:t>
            </a:r>
            <a:r>
              <a:rPr lang="th-TH" sz="1800" b="1" dirty="0"/>
              <a:t>เลือก </a:t>
            </a:r>
            <a:r>
              <a:rPr lang="en-US" sz="1800" b="1" dirty="0"/>
              <a:t>Image Windows 10</a:t>
            </a:r>
            <a:r>
              <a:rPr lang="en-US" sz="1800" dirty="0"/>
              <a:t> </a:t>
            </a:r>
            <a:r>
              <a:rPr lang="th-TH" sz="1800" dirty="0"/>
              <a:t>แล้วคลิก </a:t>
            </a:r>
            <a:r>
              <a:rPr lang="en-US" sz="1800" b="1" dirty="0"/>
              <a:t>Open</a:t>
            </a:r>
            <a:endParaRPr lang="th-TH" sz="1800" dirty="0"/>
          </a:p>
        </p:txBody>
      </p:sp>
      <p:sp>
        <p:nvSpPr>
          <p:cNvPr id="4" name="ตัวแทนหมายเลขภาพนิ่ง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059582"/>
            <a:ext cx="3019092" cy="1571215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075806"/>
            <a:ext cx="3091294" cy="162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0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467</Words>
  <Application>Microsoft Office PowerPoint</Application>
  <PresentationFormat>นำเสนอทางหน้าจอ (16:9)</PresentationFormat>
  <Paragraphs>209</Paragraphs>
  <Slides>32</Slides>
  <Notes>6</Notes>
  <HiddenSlides>0</HiddenSlides>
  <MMClips>0</MMClips>
  <ScaleCrop>false</ScaleCrop>
  <HeadingPairs>
    <vt:vector size="6" baseType="variant">
      <vt:variant>
        <vt:lpstr>แบบอักษรที่ถูกใช้</vt:lpstr>
      </vt:variant>
      <vt:variant>
        <vt:i4>5</vt:i4>
      </vt:variant>
      <vt:variant>
        <vt:lpstr>ชุดรูปแบบ</vt:lpstr>
      </vt:variant>
      <vt:variant>
        <vt:i4>1</vt:i4>
      </vt:variant>
      <vt:variant>
        <vt:lpstr>ชื่อเรื่องภาพนิ่ง</vt:lpstr>
      </vt:variant>
      <vt:variant>
        <vt:i4>32</vt:i4>
      </vt:variant>
    </vt:vector>
  </HeadingPairs>
  <TitlesOfParts>
    <vt:vector size="38" baseType="lpstr">
      <vt:lpstr>Arial</vt:lpstr>
      <vt:lpstr>Angsana New</vt:lpstr>
      <vt:lpstr>Verdana</vt:lpstr>
      <vt:lpstr>Walter Turncoat</vt:lpstr>
      <vt:lpstr>Sniglet</vt:lpstr>
      <vt:lpstr>Ursula template</vt:lpstr>
      <vt:lpstr>วิธีติดตั้ง  Windows 10</vt:lpstr>
      <vt:lpstr>สิ่งที่ต้องเตรียมก่อนลง Windows 10 </vt:lpstr>
      <vt:lpstr>งานนำเสนอ PowerPoint</vt:lpstr>
      <vt:lpstr>ก่อนที่จะเริ่มเราจำเป็นต้องมี  </vt:lpstr>
      <vt:lpstr>งานนำเสนอ PowerPoint</vt:lpstr>
      <vt:lpstr>งานนำเสนอ PowerPoint</vt:lpstr>
      <vt:lpstr>งานนำเสนอ PowerPoint</vt:lpstr>
      <vt:lpstr>                                                                         ขั้นตอนต่อไปก็นำไฟล์ .ISO ไปทำ Boot Windows 10 ด้วย usb flash drive   -ก่อนที่จะเริ่มเราจำเป็นต้องมี 1. ไฟล์ Image Windows 10 2. USB Flash drive ขนาด 8 Gb ขึ้นไป โดยหากมีข้อมูลอยู่ ให้สำรองข้อมูลก่อนนำไปทำ usb boot windows 10   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วิธีติดตั้ง Windows 10 ล่าสุดด้วย USB 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Nichapa</dc:creator>
  <cp:lastModifiedBy>Nichapa</cp:lastModifiedBy>
  <cp:revision>40</cp:revision>
  <dcterms:modified xsi:type="dcterms:W3CDTF">2019-06-20T05:07:14Z</dcterms:modified>
</cp:coreProperties>
</file>